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1" r:id="rId6"/>
  </p:sldMasterIdLst>
  <p:notesMasterIdLst>
    <p:notesMasterId r:id="rId30"/>
  </p:notesMasterIdLst>
  <p:handoutMasterIdLst>
    <p:handoutMasterId r:id="rId31"/>
  </p:handoutMasterIdLst>
  <p:sldIdLst>
    <p:sldId id="299" r:id="rId7"/>
    <p:sldId id="319" r:id="rId8"/>
    <p:sldId id="258" r:id="rId9"/>
    <p:sldId id="323" r:id="rId10"/>
    <p:sldId id="317" r:id="rId11"/>
    <p:sldId id="301" r:id="rId12"/>
    <p:sldId id="321" r:id="rId13"/>
    <p:sldId id="297" r:id="rId14"/>
    <p:sldId id="329" r:id="rId15"/>
    <p:sldId id="334" r:id="rId16"/>
    <p:sldId id="330" r:id="rId17"/>
    <p:sldId id="298" r:id="rId18"/>
    <p:sldId id="335" r:id="rId19"/>
    <p:sldId id="326" r:id="rId20"/>
    <p:sldId id="327" r:id="rId21"/>
    <p:sldId id="336" r:id="rId22"/>
    <p:sldId id="337" r:id="rId23"/>
    <p:sldId id="328" r:id="rId24"/>
    <p:sldId id="324" r:id="rId25"/>
    <p:sldId id="332" r:id="rId26"/>
    <p:sldId id="315" r:id="rId27"/>
    <p:sldId id="318" r:id="rId28"/>
    <p:sldId id="296" r:id="rId29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5096"/>
    <a:srgbClr val="7C8386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15D42-9F41-41CD-AA09-75ACE2019D19}" v="76" dt="2025-03-26T18:05:25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81" autoAdjust="0"/>
  </p:normalViewPr>
  <p:slideViewPr>
    <p:cSldViewPr snapToGrid="0">
      <p:cViewPr varScale="1">
        <p:scale>
          <a:sx n="67" d="100"/>
          <a:sy n="67" d="100"/>
        </p:scale>
        <p:origin x="1267" y="62"/>
      </p:cViewPr>
      <p:guideLst>
        <p:guide orient="horz" pos="754"/>
        <p:guide pos="2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883" y="244407"/>
            <a:ext cx="36397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2883" y="504802"/>
            <a:ext cx="36397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40D6B527-4120-4D9C-8CE1-94305D60889F}" type="datetimeFigureOut">
              <a:rPr lang="de-DE" sz="1050" smtClean="0">
                <a:latin typeface="Arial" pitchFamily="34" charset="0"/>
                <a:cs typeface="Arial" pitchFamily="34" charset="0"/>
              </a:rPr>
              <a:pPr algn="l"/>
              <a:t>12.06.2025</a:t>
            </a:fld>
            <a:endParaRPr lang="de-DE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53178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F71B-55FD-4D77-BE3E-8521A01D33A6}" type="slidenum">
              <a:rPr lang="de-DE" sz="1050" smtClean="0">
                <a:latin typeface="Arial" pitchFamily="34" charset="0"/>
                <a:cs typeface="Arial" pitchFamily="34" charset="0"/>
              </a:rPr>
              <a:t>‹Nr.›</a:t>
            </a:fld>
            <a:endParaRPr lang="de-DE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3" t="23469" r="3611" b="24896"/>
          <a:stretch/>
        </p:blipFill>
        <p:spPr bwMode="auto">
          <a:xfrm>
            <a:off x="5433113" y="57590"/>
            <a:ext cx="892083" cy="81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548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8F29-0657-49CC-97C2-90B79C3D7046}" type="datetimeFigureOut">
              <a:rPr lang="de-DE" smtClean="0"/>
              <a:t>12.06.2025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21958-9244-4635-AA6E-F2669D24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2154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9D849-ED23-3EC3-6F44-23185BEFA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64E8657-1B58-FE7E-267A-9EA6B8F38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9E7513-48FD-2F41-623C-E2FE75F0B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CF3DFC58-7AB5-DB24-569C-67347D97413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F87D04-A4B4-81A0-0739-E153B87A9D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FE213F-FBA7-C7DD-3669-6D562D4B8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878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9956C-E376-3101-E2A8-1A1EAAE32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9DC2EB-1625-DC69-5411-A38278BE4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FFD496-BB0A-3C6B-CAF8-C69D1769B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8A831E36-EF12-D156-2CA6-A95EEBC10F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5D467D-9D66-3920-C90D-9D9620D403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39C4D9-6E75-42FB-32DF-473A0E5D7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711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Vereinfacht den Austausch und die Wiederverwendung von Komponenten</a:t>
            </a:r>
            <a:endParaRPr lang="de-AT" dirty="0"/>
          </a:p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912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1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Seiten: Auswahl je nach Anwendungsfall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697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13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64440-D929-F597-D927-AB83B0A48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1D32148-5F96-0D31-D555-5CB92DF05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D8DCAF6-6C7E-EE07-8E21-750F89D4F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AD4CFA9C-BD79-E5E8-B917-1447FB8E52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11FEA7-86AE-36D5-7861-108E1D9190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8BB6DA-3AEE-491A-215E-029715492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82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8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50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772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858ED-D679-3917-F6CF-27F4B2BC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9EEB49-5335-29F3-2E4B-45B420E96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775A8D-7746-E6C7-D799-6C09D423F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3764668A-1D6D-6764-D996-CF9D5DB8EB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F509D1-6C47-C009-009A-54616A6C74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23CB04-5E53-ADE8-87EC-D24F995CB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04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E2707-B0A1-CF77-4E7C-33AAA7EB6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957C294-E003-13D7-B7F8-25563E813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F62804C-FD18-2300-ABDA-B61DFF016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6A47D237-6AEE-2A7D-5491-F7FF83FFA8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8F369A-AD29-F0F7-0F86-AA6C4CF4B6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592C3C-888A-6B3E-4783-F22E08E31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88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6D842-FD9B-3CEF-FF95-682FDA855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610E01-51FC-782A-ED74-07F623F03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302A738-377F-41B7-BB57-9A51BF8D4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0CD0C875-5488-9ED8-26BE-9C61549DD1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2CF227-DB49-60C0-8557-71BE257009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7C1610-A552-12C3-DC38-CA4E28293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53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96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2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14EB9FC-FCA2-AAF7-EE70-BC1151865C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16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D16BAF-52B3-2B12-9476-BC883BDD55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9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A63264A-D21F-21AF-001F-FC5684AF06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5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D827DF7-B9E0-9D58-2DA4-D7BD437AC0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69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_Text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>
            <a:extLst>
              <a:ext uri="{FF2B5EF4-FFF2-40B4-BE49-F238E27FC236}">
                <a16:creationId xmlns:a16="http://schemas.microsoft.com/office/drawing/2014/main" id="{1CCB90C3-B526-48C0-9E7B-07F88BBE6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69" y="5280843"/>
            <a:ext cx="11329259" cy="884461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088AB7F3-8007-4A9C-8E0B-F712F2ACC7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0119"/>
            <a:ext cx="12192000" cy="36893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ein Bild einzufügen, </a:t>
            </a: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 dieses Icon klicken</a:t>
            </a: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</a:t>
            </a: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A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redits 15">
            <a:extLst>
              <a:ext uri="{FF2B5EF4-FFF2-40B4-BE49-F238E27FC236}">
                <a16:creationId xmlns:a16="http://schemas.microsoft.com/office/drawing/2014/main" id="{53E26A87-21FE-49FE-91D1-5E14BEBDA5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0666800" y="1800260"/>
            <a:ext cx="2743200" cy="363600"/>
          </a:xfrm>
        </p:spPr>
        <p:txBody>
          <a:bodyPr anchor="ctr" anchorCtr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/>
              <a:t>Platzhalter für </a:t>
            </a:r>
            <a:r>
              <a:rPr lang="de-AT" err="1"/>
              <a:t>Credits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0BAF91-70D0-4B2B-BC96-4936D916BA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7525" y="6348478"/>
            <a:ext cx="6935999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BC82C2-609B-4175-959A-DDCC0A351A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CA2C2A-63DA-41BE-BA24-0AA11FDE2B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4" name="Grafik 3" descr="St. Pölten University of Applied Sciences">
            <a:extLst>
              <a:ext uri="{FF2B5EF4-FFF2-40B4-BE49-F238E27FC236}">
                <a16:creationId xmlns:a16="http://schemas.microsoft.com/office/drawing/2014/main" id="{1955A778-7F40-BA45-322B-9C10C6E553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11" name="Grafik 10" descr="We are European University">
            <a:extLst>
              <a:ext uri="{FF2B5EF4-FFF2-40B4-BE49-F238E27FC236}">
                <a16:creationId xmlns:a16="http://schemas.microsoft.com/office/drawing/2014/main" id="{0DA8B0B9-7E84-86D9-C921-F84967B4A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3923574"/>
            <a:ext cx="1308608" cy="2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7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_Tex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74D09B4F-F8D5-4432-9B24-2A52768E6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4869160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27CE6DB-2FBA-4F04-8710-52EAEACB5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5" y="5759981"/>
            <a:ext cx="10532715" cy="5493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Einzeiliger Untertitel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D0D02E39-68BA-4E5F-9F65-089609DAE7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3296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ein Bild einzufügen, </a:t>
            </a: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 dieses Icon klicken</a:t>
            </a: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</a:t>
            </a: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A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redits 15">
            <a:extLst>
              <a:ext uri="{FF2B5EF4-FFF2-40B4-BE49-F238E27FC236}">
                <a16:creationId xmlns:a16="http://schemas.microsoft.com/office/drawing/2014/main" id="{C2B3E248-499D-4BE4-A8C0-09C754582C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0690353" y="1766588"/>
            <a:ext cx="2696094" cy="363600"/>
          </a:xfrm>
        </p:spPr>
        <p:txBody>
          <a:bodyPr anchor="ctr" anchorCtr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/>
              <a:t>Platzhalter für </a:t>
            </a:r>
            <a:r>
              <a:rPr lang="de-AT" err="1"/>
              <a:t>Credits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8FAFCA-7648-4140-8558-258A9905AC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7645" y="6348478"/>
            <a:ext cx="6719974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917625-4512-47C3-A446-05F2832E06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‹Nr.›</a:t>
            </a:fld>
            <a:endParaRPr lang="de-AT" noProof="0"/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0D6D3541-0D25-481E-8D27-75843FB2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82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626D81A3-27D4-443A-B2FB-50C8EA6FA6E2}" type="datetime1">
              <a:rPr lang="de-AT" noProof="0" smtClean="0"/>
              <a:t>12.06.2025</a:t>
            </a:fld>
            <a:endParaRPr lang="de-AT" noProof="0"/>
          </a:p>
        </p:txBody>
      </p:sp>
      <p:pic>
        <p:nvPicPr>
          <p:cNvPr id="3" name="Grafik 2" descr="St. Pölten University of Applied Sciences">
            <a:extLst>
              <a:ext uri="{FF2B5EF4-FFF2-40B4-BE49-F238E27FC236}">
                <a16:creationId xmlns:a16="http://schemas.microsoft.com/office/drawing/2014/main" id="{2B4CF0CF-1A98-DB26-A6CB-ED4A88BE4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13" name="Grafik 12" descr="We are European University">
            <a:extLst>
              <a:ext uri="{FF2B5EF4-FFF2-40B4-BE49-F238E27FC236}">
                <a16:creationId xmlns:a16="http://schemas.microsoft.com/office/drawing/2014/main" id="{7BA19D89-5A01-4CAD-B6C4-97148C1363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3514460"/>
            <a:ext cx="1308608" cy="2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54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3D1BA-DAED-47AE-9486-72661E88D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337736"/>
            <a:ext cx="10442006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AT" noProof="0"/>
              <a:t>Folien-Titel einfügen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56EB4C5-DFA2-4C02-90AC-F1D58E7609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1917299"/>
            <a:ext cx="10442006" cy="4148607"/>
          </a:xfrm>
        </p:spPr>
        <p:txBody>
          <a:bodyPr/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228FDF5-5B3A-4BDC-A530-686538813E7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431704" y="6348478"/>
            <a:ext cx="5904656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DEAA0D1-7CE1-4B77-9C86-09043EF924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‹Nr.›</a:t>
            </a:fld>
            <a:endParaRPr lang="de-AT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3C6712B5-A3DE-4499-A62D-AA18C10CB7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4" name="Grafik 3" descr="We are European University">
            <a:extLst>
              <a:ext uri="{FF2B5EF4-FFF2-40B4-BE49-F238E27FC236}">
                <a16:creationId xmlns:a16="http://schemas.microsoft.com/office/drawing/2014/main" id="{547FD8E2-F092-98A5-DF9D-D0BBF60A49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366654"/>
            <a:ext cx="1308608" cy="2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3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7508E83A-C9CF-42AF-BDB3-442E3B9BA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337736"/>
            <a:ext cx="6992803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AT" noProof="0"/>
              <a:t>Folien-Titel einfügen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D0937874-917A-410A-99FC-0357FF6427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1917299"/>
            <a:ext cx="6992803" cy="4148607"/>
          </a:xfrm>
        </p:spPr>
        <p:txBody>
          <a:bodyPr/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BBC01785-8B56-4A5F-833D-49574749FA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2433" y="0"/>
            <a:ext cx="4661924" cy="6858000"/>
          </a:xfrm>
          <a:custGeom>
            <a:avLst/>
            <a:gdLst>
              <a:gd name="connsiteX0" fmla="*/ 0 w 7673974"/>
              <a:gd name="connsiteY0" fmla="*/ 0 h 11309350"/>
              <a:gd name="connsiteX1" fmla="*/ 5729750 w 7673974"/>
              <a:gd name="connsiteY1" fmla="*/ 0 h 11309350"/>
              <a:gd name="connsiteX2" fmla="*/ 5729750 w 7673974"/>
              <a:gd name="connsiteY2" fmla="*/ 1944000 h 11309350"/>
              <a:gd name="connsiteX3" fmla="*/ 7673750 w 7673974"/>
              <a:gd name="connsiteY3" fmla="*/ 1944000 h 11309350"/>
              <a:gd name="connsiteX4" fmla="*/ 7673750 w 7673974"/>
              <a:gd name="connsiteY4" fmla="*/ 0 h 11309350"/>
              <a:gd name="connsiteX5" fmla="*/ 7673974 w 7673974"/>
              <a:gd name="connsiteY5" fmla="*/ 0 h 11309350"/>
              <a:gd name="connsiteX6" fmla="*/ 7673974 w 7673974"/>
              <a:gd name="connsiteY6" fmla="*/ 11309350 h 11309350"/>
              <a:gd name="connsiteX7" fmla="*/ 0 w 7673974"/>
              <a:gd name="connsiteY7" fmla="*/ 11309350 h 11309350"/>
              <a:gd name="connsiteX0" fmla="*/ 0 w 7673974"/>
              <a:gd name="connsiteY0" fmla="*/ 0 h 11309350"/>
              <a:gd name="connsiteX1" fmla="*/ 5729750 w 7673974"/>
              <a:gd name="connsiteY1" fmla="*/ 0 h 11309350"/>
              <a:gd name="connsiteX2" fmla="*/ 5729750 w 7673974"/>
              <a:gd name="connsiteY2" fmla="*/ 1944000 h 11309350"/>
              <a:gd name="connsiteX3" fmla="*/ 7673750 w 7673974"/>
              <a:gd name="connsiteY3" fmla="*/ 1944000 h 11309350"/>
              <a:gd name="connsiteX4" fmla="*/ 7673750 w 7673974"/>
              <a:gd name="connsiteY4" fmla="*/ 0 h 11309350"/>
              <a:gd name="connsiteX5" fmla="*/ 7673974 w 7673974"/>
              <a:gd name="connsiteY5" fmla="*/ 11309350 h 11309350"/>
              <a:gd name="connsiteX6" fmla="*/ 0 w 7673974"/>
              <a:gd name="connsiteY6" fmla="*/ 11309350 h 11309350"/>
              <a:gd name="connsiteX7" fmla="*/ 0 w 7673974"/>
              <a:gd name="connsiteY7" fmla="*/ 0 h 11309350"/>
              <a:gd name="connsiteX0" fmla="*/ 0 w 7673974"/>
              <a:gd name="connsiteY0" fmla="*/ 0 h 11309350"/>
              <a:gd name="connsiteX1" fmla="*/ 5729750 w 7673974"/>
              <a:gd name="connsiteY1" fmla="*/ 0 h 11309350"/>
              <a:gd name="connsiteX2" fmla="*/ 5729750 w 7673974"/>
              <a:gd name="connsiteY2" fmla="*/ 1944000 h 11309350"/>
              <a:gd name="connsiteX3" fmla="*/ 7673750 w 7673974"/>
              <a:gd name="connsiteY3" fmla="*/ 1944000 h 11309350"/>
              <a:gd name="connsiteX4" fmla="*/ 7673974 w 7673974"/>
              <a:gd name="connsiteY4" fmla="*/ 11309350 h 11309350"/>
              <a:gd name="connsiteX5" fmla="*/ 0 w 7673974"/>
              <a:gd name="connsiteY5" fmla="*/ 11309350 h 11309350"/>
              <a:gd name="connsiteX6" fmla="*/ 0 w 7673974"/>
              <a:gd name="connsiteY6" fmla="*/ 0 h 11309350"/>
              <a:gd name="connsiteX0" fmla="*/ 0 w 7680421"/>
              <a:gd name="connsiteY0" fmla="*/ 0 h 11309350"/>
              <a:gd name="connsiteX1" fmla="*/ 5729750 w 7680421"/>
              <a:gd name="connsiteY1" fmla="*/ 0 h 11309350"/>
              <a:gd name="connsiteX2" fmla="*/ 5729750 w 7680421"/>
              <a:gd name="connsiteY2" fmla="*/ 1944000 h 11309350"/>
              <a:gd name="connsiteX3" fmla="*/ 7680421 w 7680421"/>
              <a:gd name="connsiteY3" fmla="*/ 1943999 h 11309350"/>
              <a:gd name="connsiteX4" fmla="*/ 7673974 w 7680421"/>
              <a:gd name="connsiteY4" fmla="*/ 11309350 h 11309350"/>
              <a:gd name="connsiteX5" fmla="*/ 0 w 7680421"/>
              <a:gd name="connsiteY5" fmla="*/ 11309350 h 11309350"/>
              <a:gd name="connsiteX6" fmla="*/ 0 w 7680421"/>
              <a:gd name="connsiteY6" fmla="*/ 0 h 11309350"/>
              <a:gd name="connsiteX0" fmla="*/ 0 w 7687319"/>
              <a:gd name="connsiteY0" fmla="*/ 0 h 11309350"/>
              <a:gd name="connsiteX1" fmla="*/ 5729750 w 7687319"/>
              <a:gd name="connsiteY1" fmla="*/ 0 h 11309350"/>
              <a:gd name="connsiteX2" fmla="*/ 5729750 w 7687319"/>
              <a:gd name="connsiteY2" fmla="*/ 1944000 h 11309350"/>
              <a:gd name="connsiteX3" fmla="*/ 7680421 w 7687319"/>
              <a:gd name="connsiteY3" fmla="*/ 1943999 h 11309350"/>
              <a:gd name="connsiteX4" fmla="*/ 7687319 w 7687319"/>
              <a:gd name="connsiteY4" fmla="*/ 11309350 h 11309350"/>
              <a:gd name="connsiteX5" fmla="*/ 0 w 7687319"/>
              <a:gd name="connsiteY5" fmla="*/ 11309350 h 11309350"/>
              <a:gd name="connsiteX6" fmla="*/ 0 w 7687319"/>
              <a:gd name="connsiteY6" fmla="*/ 0 h 11309350"/>
              <a:gd name="connsiteX0" fmla="*/ 0 w 7687319"/>
              <a:gd name="connsiteY0" fmla="*/ 0 h 11309350"/>
              <a:gd name="connsiteX1" fmla="*/ 5729750 w 7687319"/>
              <a:gd name="connsiteY1" fmla="*/ 0 h 11309350"/>
              <a:gd name="connsiteX2" fmla="*/ 5729750 w 7687319"/>
              <a:gd name="connsiteY2" fmla="*/ 1944000 h 11309350"/>
              <a:gd name="connsiteX3" fmla="*/ 7687093 w 7687319"/>
              <a:gd name="connsiteY3" fmla="*/ 1943999 h 11309350"/>
              <a:gd name="connsiteX4" fmla="*/ 7687319 w 7687319"/>
              <a:gd name="connsiteY4" fmla="*/ 11309350 h 11309350"/>
              <a:gd name="connsiteX5" fmla="*/ 0 w 7687319"/>
              <a:gd name="connsiteY5" fmla="*/ 11309350 h 11309350"/>
              <a:gd name="connsiteX6" fmla="*/ 0 w 7687319"/>
              <a:gd name="connsiteY6" fmla="*/ 0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7319" h="11309350">
                <a:moveTo>
                  <a:pt x="0" y="0"/>
                </a:moveTo>
                <a:lnTo>
                  <a:pt x="5729750" y="0"/>
                </a:lnTo>
                <a:lnTo>
                  <a:pt x="5729750" y="1944000"/>
                </a:lnTo>
                <a:lnTo>
                  <a:pt x="7687093" y="1943999"/>
                </a:lnTo>
                <a:cubicBezTo>
                  <a:pt x="7687168" y="5065782"/>
                  <a:pt x="7687244" y="8187567"/>
                  <a:pt x="7687319" y="11309350"/>
                </a:cubicBezTo>
                <a:lnTo>
                  <a:pt x="0" y="113093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ym typeface="Wingdings" panose="05000000000000000000" pitchFamily="2" charset="2"/>
              </a:defRPr>
            </a:lvl1pPr>
          </a:lstStyle>
          <a:p>
            <a:r>
              <a:rPr kumimoji="0" lang="de-A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ein Bild einzufügen, </a:t>
            </a:r>
            <a:br>
              <a:rPr kumimoji="0" lang="de-A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 dieses Icon klicken</a:t>
            </a:r>
            <a:br>
              <a:rPr kumimoji="0" lang="de-A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</a:t>
            </a:r>
            <a:br>
              <a:rPr kumimoji="0" lang="de-A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A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A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A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A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redits 4">
            <a:extLst>
              <a:ext uri="{FF2B5EF4-FFF2-40B4-BE49-F238E27FC236}">
                <a16:creationId xmlns:a16="http://schemas.microsoft.com/office/drawing/2014/main" id="{E6BE2B55-E740-A3F4-9B47-44533BF5D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10468073" y="5137976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AT" noProof="0"/>
              <a:t>Platzhalter für </a:t>
            </a:r>
            <a:r>
              <a:rPr lang="de-AT" noProof="0" err="1"/>
              <a:t>Credits</a:t>
            </a:r>
            <a:endParaRPr lang="de-AT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CB1BDE70-9F73-493D-A47C-E22578FC268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68882" y="6348478"/>
            <a:ext cx="1842745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3E7B109-0B58-476C-B279-24C814377E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538931" y="6356351"/>
            <a:ext cx="757202" cy="365125"/>
          </a:xfrm>
        </p:spPr>
        <p:txBody>
          <a:bodyPr/>
          <a:lstStyle/>
          <a:p>
            <a:fld id="{0F0C01FE-33F2-48FE-ABF3-A309D39FFCED}" type="slidenum">
              <a:rPr lang="de-AT" noProof="0" smtClean="0"/>
              <a:pPr/>
              <a:t>‹Nr.›</a:t>
            </a:fld>
            <a:endParaRPr lang="de-AT" noProof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3F55A220-1F3C-4172-A71B-A715EB38751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447928" y="6356350"/>
            <a:ext cx="1159024" cy="365125"/>
          </a:xfrm>
        </p:spPr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2" name="Grafik 1" descr="We are European University">
            <a:extLst>
              <a:ext uri="{FF2B5EF4-FFF2-40B4-BE49-F238E27FC236}">
                <a16:creationId xmlns:a16="http://schemas.microsoft.com/office/drawing/2014/main" id="{83D5B532-2ABA-AB36-6652-35245E7A5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366654"/>
            <a:ext cx="1308608" cy="2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9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F85A95CC-41D7-4647-B396-CD5E15969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337736"/>
            <a:ext cx="10442006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AT" noProof="0"/>
              <a:t>Folien-Titel einfügen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C931BD99-6560-4485-8B92-7EE51CB084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1917299"/>
            <a:ext cx="5072590" cy="4148607"/>
          </a:xfrm>
        </p:spPr>
        <p:txBody>
          <a:bodyPr/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B346AFD8-D81C-4C30-9F94-05F366561B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9021" y="1917298"/>
            <a:ext cx="5072590" cy="4148607"/>
          </a:xfrm>
        </p:spPr>
        <p:txBody>
          <a:bodyPr/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52DB9586-3E4F-4791-88BE-84AD52D1F0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‹Nr.›</a:t>
            </a:fld>
            <a:endParaRPr lang="de-AT" noProof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80E352F1-52F4-4540-8EA6-302E14F4D97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B16BE64-C4B0-4EDF-B0EC-45B07393CDE0}"/>
              </a:ext>
            </a:extLst>
          </p:cNvPr>
          <p:cNvCxnSpPr/>
          <p:nvPr userDrawn="1"/>
        </p:nvCxnSpPr>
        <p:spPr>
          <a:xfrm>
            <a:off x="5519936" y="1917298"/>
            <a:ext cx="0" cy="4148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7">
            <a:extLst>
              <a:ext uri="{FF2B5EF4-FFF2-40B4-BE49-F238E27FC236}">
                <a16:creationId xmlns:a16="http://schemas.microsoft.com/office/drawing/2014/main" id="{74E4913F-A322-D59B-BA2E-223607CC22C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359696" y="6348478"/>
            <a:ext cx="5976663" cy="365125"/>
          </a:xfrm>
        </p:spPr>
        <p:txBody>
          <a:bodyPr/>
          <a:lstStyle/>
          <a:p>
            <a:endParaRPr lang="de-AT" noProof="0"/>
          </a:p>
        </p:txBody>
      </p:sp>
      <p:pic>
        <p:nvPicPr>
          <p:cNvPr id="5" name="Grafik 4" descr="We are European University">
            <a:extLst>
              <a:ext uri="{FF2B5EF4-FFF2-40B4-BE49-F238E27FC236}">
                <a16:creationId xmlns:a16="http://schemas.microsoft.com/office/drawing/2014/main" id="{51BE7403-3160-C29D-C054-3578589FC8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366654"/>
            <a:ext cx="1308608" cy="2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6CFBCB5-86A3-4FED-82AA-05A4B0A32C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95859"/>
            <a:ext cx="4032452" cy="3837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e-AT" noProof="0"/>
              <a:t>Um ein Bild einzufügen,</a:t>
            </a:r>
            <a:br>
              <a:rPr lang="de-AT" noProof="0"/>
            </a:br>
            <a:r>
              <a:rPr lang="de-AT" noProof="0"/>
              <a:t>auf dieses Icon klicken</a:t>
            </a:r>
            <a:br>
              <a:rPr lang="de-AT" noProof="0"/>
            </a:br>
            <a:r>
              <a:rPr lang="de-AT" noProof="0">
                <a:sym typeface="Wingdings" panose="05000000000000000000" pitchFamily="2" charset="2"/>
              </a:rPr>
              <a:t></a:t>
            </a:r>
            <a:br>
              <a:rPr lang="de-AT" noProof="0">
                <a:sym typeface="Wingdings" panose="05000000000000000000" pitchFamily="2" charset="2"/>
              </a:rPr>
            </a:br>
            <a:br>
              <a:rPr lang="de-AT" noProof="0">
                <a:sym typeface="Wingdings" panose="05000000000000000000" pitchFamily="2" charset="2"/>
              </a:rPr>
            </a:br>
            <a:br>
              <a:rPr lang="de-AT" noProof="0">
                <a:sym typeface="Wingdings" panose="05000000000000000000" pitchFamily="2" charset="2"/>
              </a:rPr>
            </a:br>
            <a:br>
              <a:rPr lang="de-AT" noProof="0">
                <a:sym typeface="Wingdings" panose="05000000000000000000" pitchFamily="2" charset="2"/>
              </a:rPr>
            </a:br>
            <a:endParaRPr lang="de-AT" noProof="0">
              <a:sym typeface="Wingdings" panose="05000000000000000000" pitchFamily="2" charset="2"/>
            </a:endParaRPr>
          </a:p>
        </p:txBody>
      </p:sp>
      <p:sp>
        <p:nvSpPr>
          <p:cNvPr id="16" name="Credits 4">
            <a:extLst>
              <a:ext uri="{FF2B5EF4-FFF2-40B4-BE49-F238E27FC236}">
                <a16:creationId xmlns:a16="http://schemas.microsoft.com/office/drawing/2014/main" id="{1A91A73D-AA10-EA5B-88F7-BDB3FBF14E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2431654" y="3617897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AT" noProof="0"/>
              <a:t>Platzhalter für </a:t>
            </a:r>
            <a:r>
              <a:rPr lang="de-AT" noProof="0" err="1"/>
              <a:t>Credits</a:t>
            </a:r>
            <a:endParaRPr lang="de-AT" noProof="0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6B8AC877-5DA8-4B12-98CC-ABBFA7BA5B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4018" y="5301208"/>
            <a:ext cx="3744416" cy="64807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AT" noProof="0"/>
              <a:t>Mastertextformat bearbeiten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69640602-B273-4584-8F98-5D3D1F77AEB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79774" y="1395857"/>
            <a:ext cx="4032452" cy="3837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e-AT" noProof="0"/>
              <a:t>Um ein Bild einzufügen,</a:t>
            </a:r>
            <a:br>
              <a:rPr lang="de-AT" noProof="0"/>
            </a:br>
            <a:r>
              <a:rPr lang="de-AT" noProof="0"/>
              <a:t>auf dieses Icon klicken</a:t>
            </a:r>
            <a:br>
              <a:rPr lang="de-AT" noProof="0"/>
            </a:br>
            <a:r>
              <a:rPr lang="de-AT" noProof="0">
                <a:sym typeface="Wingdings" panose="05000000000000000000" pitchFamily="2" charset="2"/>
              </a:rPr>
              <a:t></a:t>
            </a:r>
            <a:br>
              <a:rPr lang="de-AT" noProof="0">
                <a:sym typeface="Wingdings" panose="05000000000000000000" pitchFamily="2" charset="2"/>
              </a:rPr>
            </a:br>
            <a:br>
              <a:rPr lang="de-AT" noProof="0">
                <a:sym typeface="Wingdings" panose="05000000000000000000" pitchFamily="2" charset="2"/>
              </a:rPr>
            </a:br>
            <a:br>
              <a:rPr lang="de-AT" noProof="0">
                <a:sym typeface="Wingdings" panose="05000000000000000000" pitchFamily="2" charset="2"/>
              </a:rPr>
            </a:br>
            <a:br>
              <a:rPr lang="de-AT" noProof="0">
                <a:sym typeface="Wingdings" panose="05000000000000000000" pitchFamily="2" charset="2"/>
              </a:rPr>
            </a:br>
            <a:endParaRPr lang="de-AT" noProof="0">
              <a:sym typeface="Wingdings" panose="05000000000000000000" pitchFamily="2" charset="2"/>
            </a:endParaRPr>
          </a:p>
        </p:txBody>
      </p:sp>
      <p:sp>
        <p:nvSpPr>
          <p:cNvPr id="13" name="Credits 4">
            <a:extLst>
              <a:ext uri="{FF2B5EF4-FFF2-40B4-BE49-F238E27FC236}">
                <a16:creationId xmlns:a16="http://schemas.microsoft.com/office/drawing/2014/main" id="{EDE46BE4-DAAB-AF16-BFA9-29A8F1EDC0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6505683" y="3617898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AT" noProof="0"/>
              <a:t>Platzhalter für </a:t>
            </a:r>
            <a:r>
              <a:rPr lang="de-AT" noProof="0" err="1"/>
              <a:t>Credits</a:t>
            </a:r>
            <a:endParaRPr lang="de-AT" noProof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35E3CFE-7D1A-4BA5-A2FD-DEB44163E1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23792" y="5301209"/>
            <a:ext cx="3744416" cy="64807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AT" noProof="0"/>
              <a:t>Mastertextformat bearbeiten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DA93A25-2132-41EA-8D4E-EC86448988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59548" y="1391738"/>
            <a:ext cx="4032452" cy="3837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e-AT" noProof="0"/>
              <a:t>Um ein Bild einzufügen,</a:t>
            </a:r>
            <a:br>
              <a:rPr lang="de-AT" noProof="0"/>
            </a:br>
            <a:r>
              <a:rPr lang="de-AT" noProof="0"/>
              <a:t>auf dieses Icon klicken</a:t>
            </a:r>
            <a:br>
              <a:rPr lang="de-AT" noProof="0"/>
            </a:br>
            <a:r>
              <a:rPr lang="de-AT" noProof="0">
                <a:sym typeface="Wingdings" panose="05000000000000000000" pitchFamily="2" charset="2"/>
              </a:rPr>
              <a:t></a:t>
            </a:r>
            <a:br>
              <a:rPr lang="de-AT" noProof="0">
                <a:sym typeface="Wingdings" panose="05000000000000000000" pitchFamily="2" charset="2"/>
              </a:rPr>
            </a:br>
            <a:br>
              <a:rPr lang="de-AT" noProof="0">
                <a:sym typeface="Wingdings" panose="05000000000000000000" pitchFamily="2" charset="2"/>
              </a:rPr>
            </a:br>
            <a:br>
              <a:rPr lang="de-AT" noProof="0">
                <a:sym typeface="Wingdings" panose="05000000000000000000" pitchFamily="2" charset="2"/>
              </a:rPr>
            </a:br>
            <a:br>
              <a:rPr lang="de-AT" noProof="0">
                <a:sym typeface="Wingdings" panose="05000000000000000000" pitchFamily="2" charset="2"/>
              </a:rPr>
            </a:br>
            <a:endParaRPr lang="de-AT" noProof="0">
              <a:sym typeface="Wingdings" panose="05000000000000000000" pitchFamily="2" charset="2"/>
            </a:endParaRPr>
          </a:p>
        </p:txBody>
      </p:sp>
      <p:sp>
        <p:nvSpPr>
          <p:cNvPr id="12" name="Credits 4">
            <a:extLst>
              <a:ext uri="{FF2B5EF4-FFF2-40B4-BE49-F238E27FC236}">
                <a16:creationId xmlns:a16="http://schemas.microsoft.com/office/drawing/2014/main" id="{ED2C388E-841F-20CC-74DA-2A33E2F0F9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579712" y="3617899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AT" noProof="0"/>
              <a:t>Platzhalter für </a:t>
            </a:r>
            <a:r>
              <a:rPr lang="de-AT" noProof="0" err="1"/>
              <a:t>Credits</a:t>
            </a:r>
            <a:endParaRPr lang="de-AT" noProof="0"/>
          </a:p>
        </p:txBody>
      </p:sp>
      <p:sp>
        <p:nvSpPr>
          <p:cNvPr id="24" name="Textplatzhalter 21">
            <a:extLst>
              <a:ext uri="{FF2B5EF4-FFF2-40B4-BE49-F238E27FC236}">
                <a16:creationId xmlns:a16="http://schemas.microsoft.com/office/drawing/2014/main" id="{626611A3-0B03-4143-B7AB-6DA9263A44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03566" y="5301207"/>
            <a:ext cx="3744416" cy="64807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AT" noProof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BC82C2-609B-4175-959A-DDCC0A351A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CA2C2A-63DA-41BE-BA24-0AA11FDE2B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sp>
        <p:nvSpPr>
          <p:cNvPr id="8" name="bg object 17">
            <a:extLst>
              <a:ext uri="{FF2B5EF4-FFF2-40B4-BE49-F238E27FC236}">
                <a16:creationId xmlns:a16="http://schemas.microsoft.com/office/drawing/2014/main" id="{35CA0178-0F02-47A6-91E9-55A9AD146719}"/>
              </a:ext>
            </a:extLst>
          </p:cNvPr>
          <p:cNvSpPr/>
          <p:nvPr userDrawn="1"/>
        </p:nvSpPr>
        <p:spPr>
          <a:xfrm>
            <a:off x="285747" y="285728"/>
            <a:ext cx="1780278" cy="284948"/>
          </a:xfrm>
          <a:custGeom>
            <a:avLst/>
            <a:gdLst/>
            <a:ahLst/>
            <a:cxnLst/>
            <a:rect l="l" t="t" r="r" b="b"/>
            <a:pathLst>
              <a:path w="2935604" h="469900">
                <a:moveTo>
                  <a:pt x="121907" y="152057"/>
                </a:moveTo>
                <a:lnTo>
                  <a:pt x="93256" y="112674"/>
                </a:lnTo>
                <a:lnTo>
                  <a:pt x="52755" y="100520"/>
                </a:lnTo>
                <a:lnTo>
                  <a:pt x="41325" y="95173"/>
                </a:lnTo>
                <a:lnTo>
                  <a:pt x="35560" y="88861"/>
                </a:lnTo>
                <a:lnTo>
                  <a:pt x="33959" y="80759"/>
                </a:lnTo>
                <a:lnTo>
                  <a:pt x="35699" y="73342"/>
                </a:lnTo>
                <a:lnTo>
                  <a:pt x="40716" y="67348"/>
                </a:lnTo>
                <a:lnTo>
                  <a:pt x="48768" y="63334"/>
                </a:lnTo>
                <a:lnTo>
                  <a:pt x="59613" y="61861"/>
                </a:lnTo>
                <a:lnTo>
                  <a:pt x="70370" y="62915"/>
                </a:lnTo>
                <a:lnTo>
                  <a:pt x="81064" y="66001"/>
                </a:lnTo>
                <a:lnTo>
                  <a:pt x="91706" y="71069"/>
                </a:lnTo>
                <a:lnTo>
                  <a:pt x="102336" y="78054"/>
                </a:lnTo>
                <a:lnTo>
                  <a:pt x="113830" y="61861"/>
                </a:lnTo>
                <a:lnTo>
                  <a:pt x="76415" y="38633"/>
                </a:lnTo>
                <a:lnTo>
                  <a:pt x="60058" y="37338"/>
                </a:lnTo>
                <a:lnTo>
                  <a:pt x="38468" y="40652"/>
                </a:lnTo>
                <a:lnTo>
                  <a:pt x="21450" y="49999"/>
                </a:lnTo>
                <a:lnTo>
                  <a:pt x="10299" y="64490"/>
                </a:lnTo>
                <a:lnTo>
                  <a:pt x="6299" y="83223"/>
                </a:lnTo>
                <a:lnTo>
                  <a:pt x="9779" y="101803"/>
                </a:lnTo>
                <a:lnTo>
                  <a:pt x="19939" y="114782"/>
                </a:lnTo>
                <a:lnTo>
                  <a:pt x="36385" y="123774"/>
                </a:lnTo>
                <a:lnTo>
                  <a:pt x="58712" y="130467"/>
                </a:lnTo>
                <a:lnTo>
                  <a:pt x="76593" y="135496"/>
                </a:lnTo>
                <a:lnTo>
                  <a:pt x="87439" y="140843"/>
                </a:lnTo>
                <a:lnTo>
                  <a:pt x="92798" y="147066"/>
                </a:lnTo>
                <a:lnTo>
                  <a:pt x="94246" y="154749"/>
                </a:lnTo>
                <a:lnTo>
                  <a:pt x="92290" y="163004"/>
                </a:lnTo>
                <a:lnTo>
                  <a:pt x="86715" y="169316"/>
                </a:lnTo>
                <a:lnTo>
                  <a:pt x="77927" y="173355"/>
                </a:lnTo>
                <a:lnTo>
                  <a:pt x="66357" y="174777"/>
                </a:lnTo>
                <a:lnTo>
                  <a:pt x="52451" y="173405"/>
                </a:lnTo>
                <a:lnTo>
                  <a:pt x="39814" y="169430"/>
                </a:lnTo>
                <a:lnTo>
                  <a:pt x="28016" y="163004"/>
                </a:lnTo>
                <a:lnTo>
                  <a:pt x="16649" y="154305"/>
                </a:lnTo>
                <a:lnTo>
                  <a:pt x="0" y="174104"/>
                </a:lnTo>
                <a:lnTo>
                  <a:pt x="14846" y="185153"/>
                </a:lnTo>
                <a:lnTo>
                  <a:pt x="30899" y="193027"/>
                </a:lnTo>
                <a:lnTo>
                  <a:pt x="47917" y="197739"/>
                </a:lnTo>
                <a:lnTo>
                  <a:pt x="65684" y="199301"/>
                </a:lnTo>
                <a:lnTo>
                  <a:pt x="88417" y="196088"/>
                </a:lnTo>
                <a:lnTo>
                  <a:pt x="106197" y="186817"/>
                </a:lnTo>
                <a:lnTo>
                  <a:pt x="115582" y="174777"/>
                </a:lnTo>
                <a:lnTo>
                  <a:pt x="117779" y="171970"/>
                </a:lnTo>
                <a:lnTo>
                  <a:pt x="121907" y="152057"/>
                </a:lnTo>
                <a:close/>
              </a:path>
              <a:path w="2935604" h="469900">
                <a:moveTo>
                  <a:pt x="168249" y="388010"/>
                </a:moveTo>
                <a:lnTo>
                  <a:pt x="162217" y="356527"/>
                </a:lnTo>
                <a:lnTo>
                  <a:pt x="146329" y="332232"/>
                </a:lnTo>
                <a:lnTo>
                  <a:pt x="145326" y="330708"/>
                </a:lnTo>
                <a:lnTo>
                  <a:pt x="139230" y="326605"/>
                </a:lnTo>
                <a:lnTo>
                  <a:pt x="139230" y="388454"/>
                </a:lnTo>
                <a:lnTo>
                  <a:pt x="135331" y="410171"/>
                </a:lnTo>
                <a:lnTo>
                  <a:pt x="124409" y="427901"/>
                </a:lnTo>
                <a:lnTo>
                  <a:pt x="107632" y="439851"/>
                </a:lnTo>
                <a:lnTo>
                  <a:pt x="86144" y="444233"/>
                </a:lnTo>
                <a:lnTo>
                  <a:pt x="64592" y="439788"/>
                </a:lnTo>
                <a:lnTo>
                  <a:pt x="47650" y="427672"/>
                </a:lnTo>
                <a:lnTo>
                  <a:pt x="36588" y="409790"/>
                </a:lnTo>
                <a:lnTo>
                  <a:pt x="32613" y="388010"/>
                </a:lnTo>
                <a:lnTo>
                  <a:pt x="36512" y="366293"/>
                </a:lnTo>
                <a:lnTo>
                  <a:pt x="47434" y="348564"/>
                </a:lnTo>
                <a:lnTo>
                  <a:pt x="64211" y="336613"/>
                </a:lnTo>
                <a:lnTo>
                  <a:pt x="85699" y="332232"/>
                </a:lnTo>
                <a:lnTo>
                  <a:pt x="107251" y="336677"/>
                </a:lnTo>
                <a:lnTo>
                  <a:pt x="124193" y="348780"/>
                </a:lnTo>
                <a:lnTo>
                  <a:pt x="135267" y="366674"/>
                </a:lnTo>
                <a:lnTo>
                  <a:pt x="139230" y="388454"/>
                </a:lnTo>
                <a:lnTo>
                  <a:pt x="139230" y="326605"/>
                </a:lnTo>
                <a:lnTo>
                  <a:pt x="119380" y="313232"/>
                </a:lnTo>
                <a:lnTo>
                  <a:pt x="86144" y="306806"/>
                </a:lnTo>
                <a:lnTo>
                  <a:pt x="52844" y="313296"/>
                </a:lnTo>
                <a:lnTo>
                  <a:pt x="26733" y="330936"/>
                </a:lnTo>
                <a:lnTo>
                  <a:pt x="9702" y="356908"/>
                </a:lnTo>
                <a:lnTo>
                  <a:pt x="3606" y="388454"/>
                </a:lnTo>
                <a:lnTo>
                  <a:pt x="9626" y="419925"/>
                </a:lnTo>
                <a:lnTo>
                  <a:pt x="26517" y="445757"/>
                </a:lnTo>
                <a:lnTo>
                  <a:pt x="52463" y="463232"/>
                </a:lnTo>
                <a:lnTo>
                  <a:pt x="85699" y="469658"/>
                </a:lnTo>
                <a:lnTo>
                  <a:pt x="118999" y="463156"/>
                </a:lnTo>
                <a:lnTo>
                  <a:pt x="145110" y="445528"/>
                </a:lnTo>
                <a:lnTo>
                  <a:pt x="145961" y="444233"/>
                </a:lnTo>
                <a:lnTo>
                  <a:pt x="162153" y="419557"/>
                </a:lnTo>
                <a:lnTo>
                  <a:pt x="168249" y="388010"/>
                </a:lnTo>
                <a:close/>
              </a:path>
              <a:path w="2935604" h="469900">
                <a:moveTo>
                  <a:pt x="277672" y="39598"/>
                </a:moveTo>
                <a:lnTo>
                  <a:pt x="149910" y="39598"/>
                </a:lnTo>
                <a:lnTo>
                  <a:pt x="149910" y="65239"/>
                </a:lnTo>
                <a:lnTo>
                  <a:pt x="199847" y="65239"/>
                </a:lnTo>
                <a:lnTo>
                  <a:pt x="199847" y="197040"/>
                </a:lnTo>
                <a:lnTo>
                  <a:pt x="227736" y="197040"/>
                </a:lnTo>
                <a:lnTo>
                  <a:pt x="227736" y="65239"/>
                </a:lnTo>
                <a:lnTo>
                  <a:pt x="277672" y="65239"/>
                </a:lnTo>
                <a:lnTo>
                  <a:pt x="277672" y="39598"/>
                </a:lnTo>
                <a:close/>
              </a:path>
              <a:path w="2935604" h="469900">
                <a:moveTo>
                  <a:pt x="324497" y="166230"/>
                </a:moveTo>
                <a:lnTo>
                  <a:pt x="294589" y="166230"/>
                </a:lnTo>
                <a:lnTo>
                  <a:pt x="294589" y="197040"/>
                </a:lnTo>
                <a:lnTo>
                  <a:pt x="324497" y="197040"/>
                </a:lnTo>
                <a:lnTo>
                  <a:pt x="324497" y="166230"/>
                </a:lnTo>
                <a:close/>
              </a:path>
              <a:path w="2935604" h="469900">
                <a:moveTo>
                  <a:pt x="326885" y="309511"/>
                </a:moveTo>
                <a:lnTo>
                  <a:pt x="209702" y="309511"/>
                </a:lnTo>
                <a:lnTo>
                  <a:pt x="209702" y="466953"/>
                </a:lnTo>
                <a:lnTo>
                  <a:pt x="237363" y="466953"/>
                </a:lnTo>
                <a:lnTo>
                  <a:pt x="237363" y="402856"/>
                </a:lnTo>
                <a:lnTo>
                  <a:pt x="316763" y="402856"/>
                </a:lnTo>
                <a:lnTo>
                  <a:pt x="316763" y="377659"/>
                </a:lnTo>
                <a:lnTo>
                  <a:pt x="237363" y="377659"/>
                </a:lnTo>
                <a:lnTo>
                  <a:pt x="237363" y="334695"/>
                </a:lnTo>
                <a:lnTo>
                  <a:pt x="326885" y="334695"/>
                </a:lnTo>
                <a:lnTo>
                  <a:pt x="326885" y="309511"/>
                </a:lnTo>
                <a:close/>
              </a:path>
              <a:path w="2935604" h="469900">
                <a:moveTo>
                  <a:pt x="549427" y="92456"/>
                </a:moveTo>
                <a:lnTo>
                  <a:pt x="545236" y="70624"/>
                </a:lnTo>
                <a:lnTo>
                  <a:pt x="541032" y="64782"/>
                </a:lnTo>
                <a:lnTo>
                  <a:pt x="533260" y="53962"/>
                </a:lnTo>
                <a:lnTo>
                  <a:pt x="521309" y="47231"/>
                </a:lnTo>
                <a:lnTo>
                  <a:pt x="521309" y="93116"/>
                </a:lnTo>
                <a:lnTo>
                  <a:pt x="518947" y="104673"/>
                </a:lnTo>
                <a:lnTo>
                  <a:pt x="512178" y="113626"/>
                </a:lnTo>
                <a:lnTo>
                  <a:pt x="501472" y="119405"/>
                </a:lnTo>
                <a:lnTo>
                  <a:pt x="487349" y="121462"/>
                </a:lnTo>
                <a:lnTo>
                  <a:pt x="455180" y="121462"/>
                </a:lnTo>
                <a:lnTo>
                  <a:pt x="455180" y="64782"/>
                </a:lnTo>
                <a:lnTo>
                  <a:pt x="487349" y="64782"/>
                </a:lnTo>
                <a:lnTo>
                  <a:pt x="501383" y="66586"/>
                </a:lnTo>
                <a:lnTo>
                  <a:pt x="512089" y="71958"/>
                </a:lnTo>
                <a:lnTo>
                  <a:pt x="518909" y="80822"/>
                </a:lnTo>
                <a:lnTo>
                  <a:pt x="521309" y="93116"/>
                </a:lnTo>
                <a:lnTo>
                  <a:pt x="521309" y="47231"/>
                </a:lnTo>
                <a:lnTo>
                  <a:pt x="514413" y="43332"/>
                </a:lnTo>
                <a:lnTo>
                  <a:pt x="489597" y="39598"/>
                </a:lnTo>
                <a:lnTo>
                  <a:pt x="427507" y="39598"/>
                </a:lnTo>
                <a:lnTo>
                  <a:pt x="427507" y="197040"/>
                </a:lnTo>
                <a:lnTo>
                  <a:pt x="455180" y="197040"/>
                </a:lnTo>
                <a:lnTo>
                  <a:pt x="455180" y="146431"/>
                </a:lnTo>
                <a:lnTo>
                  <a:pt x="486448" y="146431"/>
                </a:lnTo>
                <a:lnTo>
                  <a:pt x="510895" y="142989"/>
                </a:lnTo>
                <a:lnTo>
                  <a:pt x="530923" y="132765"/>
                </a:lnTo>
                <a:lnTo>
                  <a:pt x="539978" y="121462"/>
                </a:lnTo>
                <a:lnTo>
                  <a:pt x="544461" y="115874"/>
                </a:lnTo>
                <a:lnTo>
                  <a:pt x="549427" y="92456"/>
                </a:lnTo>
                <a:close/>
              </a:path>
              <a:path w="2935604" h="469900">
                <a:moveTo>
                  <a:pt x="575424" y="466953"/>
                </a:moveTo>
                <a:lnTo>
                  <a:pt x="558825" y="428942"/>
                </a:lnTo>
                <a:lnTo>
                  <a:pt x="548106" y="404418"/>
                </a:lnTo>
                <a:lnTo>
                  <a:pt x="520585" y="341439"/>
                </a:lnTo>
                <a:lnTo>
                  <a:pt x="520090" y="340309"/>
                </a:lnTo>
                <a:lnTo>
                  <a:pt x="520090" y="404418"/>
                </a:lnTo>
                <a:lnTo>
                  <a:pt x="465886" y="404418"/>
                </a:lnTo>
                <a:lnTo>
                  <a:pt x="492874" y="341439"/>
                </a:lnTo>
                <a:lnTo>
                  <a:pt x="520090" y="404418"/>
                </a:lnTo>
                <a:lnTo>
                  <a:pt x="520090" y="340309"/>
                </a:lnTo>
                <a:lnTo>
                  <a:pt x="506145" y="308381"/>
                </a:lnTo>
                <a:lnTo>
                  <a:pt x="480504" y="308381"/>
                </a:lnTo>
                <a:lnTo>
                  <a:pt x="411226" y="466953"/>
                </a:lnTo>
                <a:lnTo>
                  <a:pt x="439572" y="466953"/>
                </a:lnTo>
                <a:lnTo>
                  <a:pt x="455764" y="428942"/>
                </a:lnTo>
                <a:lnTo>
                  <a:pt x="530212" y="428942"/>
                </a:lnTo>
                <a:lnTo>
                  <a:pt x="546176" y="466953"/>
                </a:lnTo>
                <a:lnTo>
                  <a:pt x="575424" y="466953"/>
                </a:lnTo>
                <a:close/>
              </a:path>
              <a:path w="2935604" h="469900">
                <a:moveTo>
                  <a:pt x="652729" y="0"/>
                </a:moveTo>
                <a:lnTo>
                  <a:pt x="625068" y="0"/>
                </a:lnTo>
                <a:lnTo>
                  <a:pt x="625068" y="26543"/>
                </a:lnTo>
                <a:lnTo>
                  <a:pt x="652729" y="26543"/>
                </a:lnTo>
                <a:lnTo>
                  <a:pt x="652729" y="0"/>
                </a:lnTo>
                <a:close/>
              </a:path>
              <a:path w="2935604" h="469900">
                <a:moveTo>
                  <a:pt x="697496" y="0"/>
                </a:moveTo>
                <a:lnTo>
                  <a:pt x="669836" y="0"/>
                </a:lnTo>
                <a:lnTo>
                  <a:pt x="669836" y="26543"/>
                </a:lnTo>
                <a:lnTo>
                  <a:pt x="697496" y="26543"/>
                </a:lnTo>
                <a:lnTo>
                  <a:pt x="697496" y="0"/>
                </a:lnTo>
                <a:close/>
              </a:path>
              <a:path w="2935604" h="469900">
                <a:moveTo>
                  <a:pt x="730758" y="362356"/>
                </a:moveTo>
                <a:lnTo>
                  <a:pt x="726554" y="340537"/>
                </a:lnTo>
                <a:lnTo>
                  <a:pt x="722363" y="334695"/>
                </a:lnTo>
                <a:lnTo>
                  <a:pt x="714590" y="323875"/>
                </a:lnTo>
                <a:lnTo>
                  <a:pt x="702640" y="317144"/>
                </a:lnTo>
                <a:lnTo>
                  <a:pt x="702640" y="363042"/>
                </a:lnTo>
                <a:lnTo>
                  <a:pt x="700278" y="374586"/>
                </a:lnTo>
                <a:lnTo>
                  <a:pt x="693496" y="383540"/>
                </a:lnTo>
                <a:lnTo>
                  <a:pt x="682802" y="389318"/>
                </a:lnTo>
                <a:lnTo>
                  <a:pt x="668680" y="391375"/>
                </a:lnTo>
                <a:lnTo>
                  <a:pt x="636511" y="391375"/>
                </a:lnTo>
                <a:lnTo>
                  <a:pt x="636511" y="334695"/>
                </a:lnTo>
                <a:lnTo>
                  <a:pt x="668680" y="334695"/>
                </a:lnTo>
                <a:lnTo>
                  <a:pt x="682713" y="336499"/>
                </a:lnTo>
                <a:lnTo>
                  <a:pt x="693420" y="341871"/>
                </a:lnTo>
                <a:lnTo>
                  <a:pt x="700239" y="350735"/>
                </a:lnTo>
                <a:lnTo>
                  <a:pt x="702640" y="363042"/>
                </a:lnTo>
                <a:lnTo>
                  <a:pt x="702640" y="317144"/>
                </a:lnTo>
                <a:lnTo>
                  <a:pt x="695744" y="313245"/>
                </a:lnTo>
                <a:lnTo>
                  <a:pt x="670915" y="309511"/>
                </a:lnTo>
                <a:lnTo>
                  <a:pt x="608850" y="309511"/>
                </a:lnTo>
                <a:lnTo>
                  <a:pt x="608850" y="466953"/>
                </a:lnTo>
                <a:lnTo>
                  <a:pt x="636511" y="466953"/>
                </a:lnTo>
                <a:lnTo>
                  <a:pt x="636511" y="416356"/>
                </a:lnTo>
                <a:lnTo>
                  <a:pt x="667778" y="416356"/>
                </a:lnTo>
                <a:lnTo>
                  <a:pt x="692238" y="412915"/>
                </a:lnTo>
                <a:lnTo>
                  <a:pt x="712254" y="402678"/>
                </a:lnTo>
                <a:lnTo>
                  <a:pt x="721309" y="391375"/>
                </a:lnTo>
                <a:lnTo>
                  <a:pt x="725779" y="385787"/>
                </a:lnTo>
                <a:lnTo>
                  <a:pt x="730758" y="362356"/>
                </a:lnTo>
                <a:close/>
              </a:path>
              <a:path w="2935604" h="469900">
                <a:moveTo>
                  <a:pt x="743597" y="118097"/>
                </a:moveTo>
                <a:lnTo>
                  <a:pt x="737565" y="86626"/>
                </a:lnTo>
                <a:lnTo>
                  <a:pt x="721677" y="62318"/>
                </a:lnTo>
                <a:lnTo>
                  <a:pt x="720686" y="60794"/>
                </a:lnTo>
                <a:lnTo>
                  <a:pt x="714578" y="56692"/>
                </a:lnTo>
                <a:lnTo>
                  <a:pt x="714578" y="118541"/>
                </a:lnTo>
                <a:lnTo>
                  <a:pt x="710692" y="140258"/>
                </a:lnTo>
                <a:lnTo>
                  <a:pt x="699770" y="157988"/>
                </a:lnTo>
                <a:lnTo>
                  <a:pt x="682993" y="169938"/>
                </a:lnTo>
                <a:lnTo>
                  <a:pt x="661504" y="174320"/>
                </a:lnTo>
                <a:lnTo>
                  <a:pt x="639953" y="169875"/>
                </a:lnTo>
                <a:lnTo>
                  <a:pt x="623011" y="157772"/>
                </a:lnTo>
                <a:lnTo>
                  <a:pt x="611936" y="139877"/>
                </a:lnTo>
                <a:lnTo>
                  <a:pt x="607974" y="118097"/>
                </a:lnTo>
                <a:lnTo>
                  <a:pt x="611860" y="96380"/>
                </a:lnTo>
                <a:lnTo>
                  <a:pt x="622782" y="78651"/>
                </a:lnTo>
                <a:lnTo>
                  <a:pt x="639572" y="66700"/>
                </a:lnTo>
                <a:lnTo>
                  <a:pt x="661060" y="62318"/>
                </a:lnTo>
                <a:lnTo>
                  <a:pt x="682612" y="66763"/>
                </a:lnTo>
                <a:lnTo>
                  <a:pt x="699541" y="78879"/>
                </a:lnTo>
                <a:lnTo>
                  <a:pt x="710615" y="96761"/>
                </a:lnTo>
                <a:lnTo>
                  <a:pt x="714578" y="118541"/>
                </a:lnTo>
                <a:lnTo>
                  <a:pt x="714578" y="56692"/>
                </a:lnTo>
                <a:lnTo>
                  <a:pt x="694728" y="43319"/>
                </a:lnTo>
                <a:lnTo>
                  <a:pt x="661504" y="36893"/>
                </a:lnTo>
                <a:lnTo>
                  <a:pt x="628205" y="43383"/>
                </a:lnTo>
                <a:lnTo>
                  <a:pt x="602094" y="61010"/>
                </a:lnTo>
                <a:lnTo>
                  <a:pt x="585050" y="86995"/>
                </a:lnTo>
                <a:lnTo>
                  <a:pt x="578954" y="118541"/>
                </a:lnTo>
                <a:lnTo>
                  <a:pt x="584974" y="150025"/>
                </a:lnTo>
                <a:lnTo>
                  <a:pt x="601865" y="175844"/>
                </a:lnTo>
                <a:lnTo>
                  <a:pt x="627824" y="193319"/>
                </a:lnTo>
                <a:lnTo>
                  <a:pt x="661060" y="199745"/>
                </a:lnTo>
                <a:lnTo>
                  <a:pt x="694347" y="193255"/>
                </a:lnTo>
                <a:lnTo>
                  <a:pt x="720458" y="175615"/>
                </a:lnTo>
                <a:lnTo>
                  <a:pt x="721309" y="174320"/>
                </a:lnTo>
                <a:lnTo>
                  <a:pt x="737501" y="149644"/>
                </a:lnTo>
                <a:lnTo>
                  <a:pt x="743597" y="118097"/>
                </a:lnTo>
                <a:close/>
              </a:path>
              <a:path w="2935604" h="469900">
                <a:moveTo>
                  <a:pt x="887844" y="362356"/>
                </a:moveTo>
                <a:lnTo>
                  <a:pt x="883653" y="340537"/>
                </a:lnTo>
                <a:lnTo>
                  <a:pt x="879462" y="334695"/>
                </a:lnTo>
                <a:lnTo>
                  <a:pt x="871677" y="323875"/>
                </a:lnTo>
                <a:lnTo>
                  <a:pt x="859726" y="317144"/>
                </a:lnTo>
                <a:lnTo>
                  <a:pt x="859726" y="363042"/>
                </a:lnTo>
                <a:lnTo>
                  <a:pt x="857364" y="374586"/>
                </a:lnTo>
                <a:lnTo>
                  <a:pt x="850595" y="383540"/>
                </a:lnTo>
                <a:lnTo>
                  <a:pt x="839901" y="389318"/>
                </a:lnTo>
                <a:lnTo>
                  <a:pt x="825766" y="391375"/>
                </a:lnTo>
                <a:lnTo>
                  <a:pt x="793597" y="391375"/>
                </a:lnTo>
                <a:lnTo>
                  <a:pt x="793597" y="334695"/>
                </a:lnTo>
                <a:lnTo>
                  <a:pt x="825766" y="334695"/>
                </a:lnTo>
                <a:lnTo>
                  <a:pt x="839800" y="336499"/>
                </a:lnTo>
                <a:lnTo>
                  <a:pt x="850506" y="341871"/>
                </a:lnTo>
                <a:lnTo>
                  <a:pt x="857338" y="350735"/>
                </a:lnTo>
                <a:lnTo>
                  <a:pt x="859726" y="363042"/>
                </a:lnTo>
                <a:lnTo>
                  <a:pt x="859726" y="317144"/>
                </a:lnTo>
                <a:lnTo>
                  <a:pt x="852830" y="313245"/>
                </a:lnTo>
                <a:lnTo>
                  <a:pt x="828014" y="309511"/>
                </a:lnTo>
                <a:lnTo>
                  <a:pt x="765937" y="309511"/>
                </a:lnTo>
                <a:lnTo>
                  <a:pt x="765937" y="466953"/>
                </a:lnTo>
                <a:lnTo>
                  <a:pt x="793597" y="466953"/>
                </a:lnTo>
                <a:lnTo>
                  <a:pt x="793597" y="416356"/>
                </a:lnTo>
                <a:lnTo>
                  <a:pt x="824865" y="416356"/>
                </a:lnTo>
                <a:lnTo>
                  <a:pt x="849312" y="412915"/>
                </a:lnTo>
                <a:lnTo>
                  <a:pt x="869340" y="402678"/>
                </a:lnTo>
                <a:lnTo>
                  <a:pt x="878395" y="391375"/>
                </a:lnTo>
                <a:lnTo>
                  <a:pt x="882878" y="385787"/>
                </a:lnTo>
                <a:lnTo>
                  <a:pt x="887844" y="362356"/>
                </a:lnTo>
                <a:close/>
              </a:path>
              <a:path w="2935604" h="469900">
                <a:moveTo>
                  <a:pt x="895489" y="171856"/>
                </a:moveTo>
                <a:lnTo>
                  <a:pt x="812711" y="171856"/>
                </a:lnTo>
                <a:lnTo>
                  <a:pt x="812711" y="39598"/>
                </a:lnTo>
                <a:lnTo>
                  <a:pt x="785050" y="39598"/>
                </a:lnTo>
                <a:lnTo>
                  <a:pt x="785050" y="197040"/>
                </a:lnTo>
                <a:lnTo>
                  <a:pt x="895489" y="197040"/>
                </a:lnTo>
                <a:lnTo>
                  <a:pt x="895489" y="171856"/>
                </a:lnTo>
                <a:close/>
              </a:path>
              <a:path w="2935604" h="469900">
                <a:moveTo>
                  <a:pt x="1028801" y="39598"/>
                </a:moveTo>
                <a:lnTo>
                  <a:pt x="901052" y="39598"/>
                </a:lnTo>
                <a:lnTo>
                  <a:pt x="901052" y="65239"/>
                </a:lnTo>
                <a:lnTo>
                  <a:pt x="950976" y="65239"/>
                </a:lnTo>
                <a:lnTo>
                  <a:pt x="950976" y="197040"/>
                </a:lnTo>
                <a:lnTo>
                  <a:pt x="978865" y="197040"/>
                </a:lnTo>
                <a:lnTo>
                  <a:pt x="978865" y="65239"/>
                </a:lnTo>
                <a:lnTo>
                  <a:pt x="1028801" y="65239"/>
                </a:lnTo>
                <a:lnTo>
                  <a:pt x="1028801" y="39598"/>
                </a:lnTo>
                <a:close/>
              </a:path>
              <a:path w="2935604" h="469900">
                <a:moveTo>
                  <a:pt x="1033449" y="441769"/>
                </a:moveTo>
                <a:lnTo>
                  <a:pt x="950683" y="441769"/>
                </a:lnTo>
                <a:lnTo>
                  <a:pt x="950683" y="309511"/>
                </a:lnTo>
                <a:lnTo>
                  <a:pt x="923023" y="309511"/>
                </a:lnTo>
                <a:lnTo>
                  <a:pt x="923023" y="466953"/>
                </a:lnTo>
                <a:lnTo>
                  <a:pt x="1033449" y="466953"/>
                </a:lnTo>
                <a:lnTo>
                  <a:pt x="1033449" y="441769"/>
                </a:lnTo>
                <a:close/>
              </a:path>
              <a:path w="2935604" h="469900">
                <a:moveTo>
                  <a:pt x="1096276" y="309511"/>
                </a:moveTo>
                <a:lnTo>
                  <a:pt x="1068616" y="309511"/>
                </a:lnTo>
                <a:lnTo>
                  <a:pt x="1068616" y="466953"/>
                </a:lnTo>
                <a:lnTo>
                  <a:pt x="1096276" y="466953"/>
                </a:lnTo>
                <a:lnTo>
                  <a:pt x="1096276" y="309511"/>
                </a:lnTo>
                <a:close/>
              </a:path>
              <a:path w="2935604" h="469900">
                <a:moveTo>
                  <a:pt x="1181201" y="172300"/>
                </a:moveTo>
                <a:lnTo>
                  <a:pt x="1091006" y="172300"/>
                </a:lnTo>
                <a:lnTo>
                  <a:pt x="1091006" y="130009"/>
                </a:lnTo>
                <a:lnTo>
                  <a:pt x="1169962" y="130009"/>
                </a:lnTo>
                <a:lnTo>
                  <a:pt x="1169962" y="105270"/>
                </a:lnTo>
                <a:lnTo>
                  <a:pt x="1091006" y="105270"/>
                </a:lnTo>
                <a:lnTo>
                  <a:pt x="1091006" y="64338"/>
                </a:lnTo>
                <a:lnTo>
                  <a:pt x="1180084" y="64338"/>
                </a:lnTo>
                <a:lnTo>
                  <a:pt x="1180084" y="39598"/>
                </a:lnTo>
                <a:lnTo>
                  <a:pt x="1063345" y="39598"/>
                </a:lnTo>
                <a:lnTo>
                  <a:pt x="1063345" y="197040"/>
                </a:lnTo>
                <a:lnTo>
                  <a:pt x="1181201" y="197040"/>
                </a:lnTo>
                <a:lnTo>
                  <a:pt x="1181201" y="172300"/>
                </a:lnTo>
                <a:close/>
              </a:path>
              <a:path w="2935604" h="469900">
                <a:moveTo>
                  <a:pt x="1263891" y="442214"/>
                </a:moveTo>
                <a:lnTo>
                  <a:pt x="1173695" y="442214"/>
                </a:lnTo>
                <a:lnTo>
                  <a:pt x="1173695" y="399935"/>
                </a:lnTo>
                <a:lnTo>
                  <a:pt x="1252639" y="399935"/>
                </a:lnTo>
                <a:lnTo>
                  <a:pt x="1252639" y="375183"/>
                </a:lnTo>
                <a:lnTo>
                  <a:pt x="1173695" y="375183"/>
                </a:lnTo>
                <a:lnTo>
                  <a:pt x="1173695" y="334251"/>
                </a:lnTo>
                <a:lnTo>
                  <a:pt x="1262773" y="334251"/>
                </a:lnTo>
                <a:lnTo>
                  <a:pt x="1262773" y="309511"/>
                </a:lnTo>
                <a:lnTo>
                  <a:pt x="1146022" y="309511"/>
                </a:lnTo>
                <a:lnTo>
                  <a:pt x="1146022" y="466953"/>
                </a:lnTo>
                <a:lnTo>
                  <a:pt x="1263891" y="466953"/>
                </a:lnTo>
                <a:lnTo>
                  <a:pt x="1263891" y="442214"/>
                </a:lnTo>
                <a:close/>
              </a:path>
              <a:path w="2935604" h="469900">
                <a:moveTo>
                  <a:pt x="1359801" y="39598"/>
                </a:moveTo>
                <a:lnTo>
                  <a:pt x="1332585" y="39598"/>
                </a:lnTo>
                <a:lnTo>
                  <a:pt x="1332585" y="148463"/>
                </a:lnTo>
                <a:lnTo>
                  <a:pt x="1283436" y="85026"/>
                </a:lnTo>
                <a:lnTo>
                  <a:pt x="1248244" y="39598"/>
                </a:lnTo>
                <a:lnTo>
                  <a:pt x="1222603" y="39598"/>
                </a:lnTo>
                <a:lnTo>
                  <a:pt x="1222603" y="197040"/>
                </a:lnTo>
                <a:lnTo>
                  <a:pt x="1249807" y="197040"/>
                </a:lnTo>
                <a:lnTo>
                  <a:pt x="1249807" y="85026"/>
                </a:lnTo>
                <a:lnTo>
                  <a:pt x="1336636" y="197040"/>
                </a:lnTo>
                <a:lnTo>
                  <a:pt x="1359801" y="197040"/>
                </a:lnTo>
                <a:lnTo>
                  <a:pt x="1359801" y="148463"/>
                </a:lnTo>
                <a:lnTo>
                  <a:pt x="1359801" y="39598"/>
                </a:lnTo>
                <a:close/>
              </a:path>
              <a:path w="2935604" h="469900">
                <a:moveTo>
                  <a:pt x="1447647" y="388010"/>
                </a:moveTo>
                <a:lnTo>
                  <a:pt x="1441538" y="356958"/>
                </a:lnTo>
                <a:lnTo>
                  <a:pt x="1426197" y="334695"/>
                </a:lnTo>
                <a:lnTo>
                  <a:pt x="1424368" y="332054"/>
                </a:lnTo>
                <a:lnTo>
                  <a:pt x="1418640" y="328472"/>
                </a:lnTo>
                <a:lnTo>
                  <a:pt x="1418640" y="388454"/>
                </a:lnTo>
                <a:lnTo>
                  <a:pt x="1414741" y="409879"/>
                </a:lnTo>
                <a:lnTo>
                  <a:pt x="1403705" y="426745"/>
                </a:lnTo>
                <a:lnTo>
                  <a:pt x="1386471" y="437794"/>
                </a:lnTo>
                <a:lnTo>
                  <a:pt x="1363980" y="441769"/>
                </a:lnTo>
                <a:lnTo>
                  <a:pt x="1332941" y="441769"/>
                </a:lnTo>
                <a:lnTo>
                  <a:pt x="1332941" y="334695"/>
                </a:lnTo>
                <a:lnTo>
                  <a:pt x="1363980" y="334695"/>
                </a:lnTo>
                <a:lnTo>
                  <a:pt x="1386471" y="338734"/>
                </a:lnTo>
                <a:lnTo>
                  <a:pt x="1403705" y="349935"/>
                </a:lnTo>
                <a:lnTo>
                  <a:pt x="1414741" y="366966"/>
                </a:lnTo>
                <a:lnTo>
                  <a:pt x="1418640" y="388454"/>
                </a:lnTo>
                <a:lnTo>
                  <a:pt x="1418640" y="328472"/>
                </a:lnTo>
                <a:lnTo>
                  <a:pt x="1397927" y="315506"/>
                </a:lnTo>
                <a:lnTo>
                  <a:pt x="1363980" y="309511"/>
                </a:lnTo>
                <a:lnTo>
                  <a:pt x="1305280" y="309511"/>
                </a:lnTo>
                <a:lnTo>
                  <a:pt x="1305280" y="466953"/>
                </a:lnTo>
                <a:lnTo>
                  <a:pt x="1363980" y="466953"/>
                </a:lnTo>
                <a:lnTo>
                  <a:pt x="1397927" y="460883"/>
                </a:lnTo>
                <a:lnTo>
                  <a:pt x="1424368" y="444182"/>
                </a:lnTo>
                <a:lnTo>
                  <a:pt x="1426032" y="441769"/>
                </a:lnTo>
                <a:lnTo>
                  <a:pt x="1441538" y="419125"/>
                </a:lnTo>
                <a:lnTo>
                  <a:pt x="1447647" y="388010"/>
                </a:lnTo>
                <a:close/>
              </a:path>
              <a:path w="2935604" h="469900">
                <a:moveTo>
                  <a:pt x="1600022" y="39598"/>
                </a:moveTo>
                <a:lnTo>
                  <a:pt x="1572361" y="39598"/>
                </a:lnTo>
                <a:lnTo>
                  <a:pt x="1572361" y="130238"/>
                </a:lnTo>
                <a:lnTo>
                  <a:pt x="1569618" y="149339"/>
                </a:lnTo>
                <a:lnTo>
                  <a:pt x="1561757" y="163055"/>
                </a:lnTo>
                <a:lnTo>
                  <a:pt x="1549298" y="171335"/>
                </a:lnTo>
                <a:lnTo>
                  <a:pt x="1532763" y="174104"/>
                </a:lnTo>
                <a:lnTo>
                  <a:pt x="1516113" y="171183"/>
                </a:lnTo>
                <a:lnTo>
                  <a:pt x="1503578" y="162572"/>
                </a:lnTo>
                <a:lnTo>
                  <a:pt x="1495704" y="148475"/>
                </a:lnTo>
                <a:lnTo>
                  <a:pt x="1492961" y="129108"/>
                </a:lnTo>
                <a:lnTo>
                  <a:pt x="1492961" y="39598"/>
                </a:lnTo>
                <a:lnTo>
                  <a:pt x="1465287" y="39598"/>
                </a:lnTo>
                <a:lnTo>
                  <a:pt x="1465287" y="130238"/>
                </a:lnTo>
                <a:lnTo>
                  <a:pt x="1470012" y="160324"/>
                </a:lnTo>
                <a:lnTo>
                  <a:pt x="1483448" y="182003"/>
                </a:lnTo>
                <a:lnTo>
                  <a:pt x="1504569" y="195110"/>
                </a:lnTo>
                <a:lnTo>
                  <a:pt x="1532318" y="199517"/>
                </a:lnTo>
                <a:lnTo>
                  <a:pt x="1560258" y="195097"/>
                </a:lnTo>
                <a:lnTo>
                  <a:pt x="1581607" y="181825"/>
                </a:lnTo>
                <a:lnTo>
                  <a:pt x="1586369" y="174104"/>
                </a:lnTo>
                <a:lnTo>
                  <a:pt x="1595234" y="159753"/>
                </a:lnTo>
                <a:lnTo>
                  <a:pt x="1599984" y="129108"/>
                </a:lnTo>
                <a:lnTo>
                  <a:pt x="1600022" y="39598"/>
                </a:lnTo>
                <a:close/>
              </a:path>
              <a:path w="2935604" h="469900">
                <a:moveTo>
                  <a:pt x="1659978" y="421970"/>
                </a:moveTo>
                <a:lnTo>
                  <a:pt x="1631327" y="382587"/>
                </a:lnTo>
                <a:lnTo>
                  <a:pt x="1590827" y="370433"/>
                </a:lnTo>
                <a:lnTo>
                  <a:pt x="1579397" y="365086"/>
                </a:lnTo>
                <a:lnTo>
                  <a:pt x="1573631" y="358775"/>
                </a:lnTo>
                <a:lnTo>
                  <a:pt x="1572031" y="350672"/>
                </a:lnTo>
                <a:lnTo>
                  <a:pt x="1573758" y="343255"/>
                </a:lnTo>
                <a:lnTo>
                  <a:pt x="1578787" y="337261"/>
                </a:lnTo>
                <a:lnTo>
                  <a:pt x="1586839" y="333248"/>
                </a:lnTo>
                <a:lnTo>
                  <a:pt x="1597672" y="331774"/>
                </a:lnTo>
                <a:lnTo>
                  <a:pt x="1608442" y="332816"/>
                </a:lnTo>
                <a:lnTo>
                  <a:pt x="1619135" y="335915"/>
                </a:lnTo>
                <a:lnTo>
                  <a:pt x="1629778" y="340982"/>
                </a:lnTo>
                <a:lnTo>
                  <a:pt x="1640408" y="347967"/>
                </a:lnTo>
                <a:lnTo>
                  <a:pt x="1651901" y="331774"/>
                </a:lnTo>
                <a:lnTo>
                  <a:pt x="1614487" y="308546"/>
                </a:lnTo>
                <a:lnTo>
                  <a:pt x="1598129" y="307251"/>
                </a:lnTo>
                <a:lnTo>
                  <a:pt x="1576539" y="310565"/>
                </a:lnTo>
                <a:lnTo>
                  <a:pt x="1559521" y="319913"/>
                </a:lnTo>
                <a:lnTo>
                  <a:pt x="1548371" y="334391"/>
                </a:lnTo>
                <a:lnTo>
                  <a:pt x="1544370" y="353136"/>
                </a:lnTo>
                <a:lnTo>
                  <a:pt x="1547850" y="371716"/>
                </a:lnTo>
                <a:lnTo>
                  <a:pt x="1558010" y="384683"/>
                </a:lnTo>
                <a:lnTo>
                  <a:pt x="1574444" y="393700"/>
                </a:lnTo>
                <a:lnTo>
                  <a:pt x="1596783" y="400380"/>
                </a:lnTo>
                <a:lnTo>
                  <a:pt x="1614665" y="405409"/>
                </a:lnTo>
                <a:lnTo>
                  <a:pt x="1625511" y="410756"/>
                </a:lnTo>
                <a:lnTo>
                  <a:pt x="1630870" y="416979"/>
                </a:lnTo>
                <a:lnTo>
                  <a:pt x="1632318" y="424662"/>
                </a:lnTo>
                <a:lnTo>
                  <a:pt x="1630362" y="432917"/>
                </a:lnTo>
                <a:lnTo>
                  <a:pt x="1624787" y="439229"/>
                </a:lnTo>
                <a:lnTo>
                  <a:pt x="1615998" y="443268"/>
                </a:lnTo>
                <a:lnTo>
                  <a:pt x="1604416" y="444690"/>
                </a:lnTo>
                <a:lnTo>
                  <a:pt x="1590522" y="443318"/>
                </a:lnTo>
                <a:lnTo>
                  <a:pt x="1577886" y="439343"/>
                </a:lnTo>
                <a:lnTo>
                  <a:pt x="1566087" y="432917"/>
                </a:lnTo>
                <a:lnTo>
                  <a:pt x="1554721" y="424218"/>
                </a:lnTo>
                <a:lnTo>
                  <a:pt x="1538071" y="444017"/>
                </a:lnTo>
                <a:lnTo>
                  <a:pt x="1552917" y="455066"/>
                </a:lnTo>
                <a:lnTo>
                  <a:pt x="1568970" y="462940"/>
                </a:lnTo>
                <a:lnTo>
                  <a:pt x="1585988" y="467639"/>
                </a:lnTo>
                <a:lnTo>
                  <a:pt x="1603756" y="469201"/>
                </a:lnTo>
                <a:lnTo>
                  <a:pt x="1626489" y="466001"/>
                </a:lnTo>
                <a:lnTo>
                  <a:pt x="1644269" y="456717"/>
                </a:lnTo>
                <a:lnTo>
                  <a:pt x="1653654" y="444690"/>
                </a:lnTo>
                <a:lnTo>
                  <a:pt x="1655838" y="441871"/>
                </a:lnTo>
                <a:lnTo>
                  <a:pt x="1659978" y="421970"/>
                </a:lnTo>
                <a:close/>
              </a:path>
              <a:path w="2935604" h="469900">
                <a:moveTo>
                  <a:pt x="1784616" y="39598"/>
                </a:moveTo>
                <a:lnTo>
                  <a:pt x="1757400" y="39598"/>
                </a:lnTo>
                <a:lnTo>
                  <a:pt x="1757400" y="148463"/>
                </a:lnTo>
                <a:lnTo>
                  <a:pt x="1708251" y="85026"/>
                </a:lnTo>
                <a:lnTo>
                  <a:pt x="1673047" y="39598"/>
                </a:lnTo>
                <a:lnTo>
                  <a:pt x="1647418" y="39598"/>
                </a:lnTo>
                <a:lnTo>
                  <a:pt x="1647418" y="197040"/>
                </a:lnTo>
                <a:lnTo>
                  <a:pt x="1674622" y="197040"/>
                </a:lnTo>
                <a:lnTo>
                  <a:pt x="1674622" y="85026"/>
                </a:lnTo>
                <a:lnTo>
                  <a:pt x="1761451" y="197040"/>
                </a:lnTo>
                <a:lnTo>
                  <a:pt x="1784616" y="197040"/>
                </a:lnTo>
                <a:lnTo>
                  <a:pt x="1784616" y="148463"/>
                </a:lnTo>
                <a:lnTo>
                  <a:pt x="1784616" y="39598"/>
                </a:lnTo>
                <a:close/>
              </a:path>
              <a:path w="2935604" h="469900">
                <a:moveTo>
                  <a:pt x="1835086" y="441769"/>
                </a:moveTo>
                <a:lnTo>
                  <a:pt x="1817319" y="423773"/>
                </a:lnTo>
                <a:lnTo>
                  <a:pt x="1807273" y="432282"/>
                </a:lnTo>
                <a:lnTo>
                  <a:pt x="1796910" y="438721"/>
                </a:lnTo>
                <a:lnTo>
                  <a:pt x="1785429" y="442810"/>
                </a:lnTo>
                <a:lnTo>
                  <a:pt x="1772107" y="444233"/>
                </a:lnTo>
                <a:lnTo>
                  <a:pt x="1751266" y="439813"/>
                </a:lnTo>
                <a:lnTo>
                  <a:pt x="1734820" y="427761"/>
                </a:lnTo>
                <a:lnTo>
                  <a:pt x="1724025" y="409879"/>
                </a:lnTo>
                <a:lnTo>
                  <a:pt x="1720151" y="388010"/>
                </a:lnTo>
                <a:lnTo>
                  <a:pt x="1724025" y="366191"/>
                </a:lnTo>
                <a:lnTo>
                  <a:pt x="1734820" y="348475"/>
                </a:lnTo>
                <a:lnTo>
                  <a:pt x="1751266" y="336575"/>
                </a:lnTo>
                <a:lnTo>
                  <a:pt x="1772107" y="332232"/>
                </a:lnTo>
                <a:lnTo>
                  <a:pt x="1784819" y="333641"/>
                </a:lnTo>
                <a:lnTo>
                  <a:pt x="1796173" y="337629"/>
                </a:lnTo>
                <a:lnTo>
                  <a:pt x="1806524" y="343801"/>
                </a:lnTo>
                <a:lnTo>
                  <a:pt x="1816201" y="351802"/>
                </a:lnTo>
                <a:lnTo>
                  <a:pt x="1833181" y="332232"/>
                </a:lnTo>
                <a:lnTo>
                  <a:pt x="1792084" y="308610"/>
                </a:lnTo>
                <a:lnTo>
                  <a:pt x="1772335" y="306806"/>
                </a:lnTo>
                <a:lnTo>
                  <a:pt x="1739531" y="313232"/>
                </a:lnTo>
                <a:lnTo>
                  <a:pt x="1713852" y="330758"/>
                </a:lnTo>
                <a:lnTo>
                  <a:pt x="1697113" y="356717"/>
                </a:lnTo>
                <a:lnTo>
                  <a:pt x="1691132" y="388454"/>
                </a:lnTo>
                <a:lnTo>
                  <a:pt x="1697189" y="420306"/>
                </a:lnTo>
                <a:lnTo>
                  <a:pt x="1713966" y="446100"/>
                </a:lnTo>
                <a:lnTo>
                  <a:pt x="1739341" y="463359"/>
                </a:lnTo>
                <a:lnTo>
                  <a:pt x="1771218" y="469658"/>
                </a:lnTo>
                <a:lnTo>
                  <a:pt x="1791309" y="467702"/>
                </a:lnTo>
                <a:lnTo>
                  <a:pt x="1808035" y="462127"/>
                </a:lnTo>
                <a:lnTo>
                  <a:pt x="1822323" y="453339"/>
                </a:lnTo>
                <a:lnTo>
                  <a:pt x="1832356" y="444233"/>
                </a:lnTo>
                <a:lnTo>
                  <a:pt x="1835086" y="441769"/>
                </a:lnTo>
                <a:close/>
              </a:path>
              <a:path w="2935604" h="469900">
                <a:moveTo>
                  <a:pt x="1862328" y="39598"/>
                </a:moveTo>
                <a:lnTo>
                  <a:pt x="1834667" y="39598"/>
                </a:lnTo>
                <a:lnTo>
                  <a:pt x="1834667" y="197040"/>
                </a:lnTo>
                <a:lnTo>
                  <a:pt x="1862328" y="197040"/>
                </a:lnTo>
                <a:lnTo>
                  <a:pt x="1862328" y="39598"/>
                </a:lnTo>
                <a:close/>
              </a:path>
              <a:path w="2935604" h="469900">
                <a:moveTo>
                  <a:pt x="1899069" y="309511"/>
                </a:moveTo>
                <a:lnTo>
                  <a:pt x="1871408" y="309511"/>
                </a:lnTo>
                <a:lnTo>
                  <a:pt x="1871408" y="466953"/>
                </a:lnTo>
                <a:lnTo>
                  <a:pt x="1899069" y="466953"/>
                </a:lnTo>
                <a:lnTo>
                  <a:pt x="1899069" y="309511"/>
                </a:lnTo>
                <a:close/>
              </a:path>
              <a:path w="2935604" h="469900">
                <a:moveTo>
                  <a:pt x="2051392" y="39598"/>
                </a:moveTo>
                <a:lnTo>
                  <a:pt x="2021471" y="39598"/>
                </a:lnTo>
                <a:lnTo>
                  <a:pt x="1974240" y="160604"/>
                </a:lnTo>
                <a:lnTo>
                  <a:pt x="1926793" y="39598"/>
                </a:lnTo>
                <a:lnTo>
                  <a:pt x="1896186" y="39598"/>
                </a:lnTo>
                <a:lnTo>
                  <a:pt x="1961642" y="198170"/>
                </a:lnTo>
                <a:lnTo>
                  <a:pt x="1985937" y="198170"/>
                </a:lnTo>
                <a:lnTo>
                  <a:pt x="2001443" y="160604"/>
                </a:lnTo>
                <a:lnTo>
                  <a:pt x="2051392" y="39598"/>
                </a:lnTo>
                <a:close/>
              </a:path>
              <a:path w="2935604" h="469900">
                <a:moveTo>
                  <a:pt x="2066696" y="442214"/>
                </a:moveTo>
                <a:lnTo>
                  <a:pt x="1976488" y="442214"/>
                </a:lnTo>
                <a:lnTo>
                  <a:pt x="1976488" y="399935"/>
                </a:lnTo>
                <a:lnTo>
                  <a:pt x="2055444" y="399935"/>
                </a:lnTo>
                <a:lnTo>
                  <a:pt x="2055444" y="375183"/>
                </a:lnTo>
                <a:lnTo>
                  <a:pt x="1976488" y="375183"/>
                </a:lnTo>
                <a:lnTo>
                  <a:pt x="1976488" y="334251"/>
                </a:lnTo>
                <a:lnTo>
                  <a:pt x="2065566" y="334251"/>
                </a:lnTo>
                <a:lnTo>
                  <a:pt x="2065566" y="309511"/>
                </a:lnTo>
                <a:lnTo>
                  <a:pt x="1948827" y="309511"/>
                </a:lnTo>
                <a:lnTo>
                  <a:pt x="1948827" y="466953"/>
                </a:lnTo>
                <a:lnTo>
                  <a:pt x="2066696" y="466953"/>
                </a:lnTo>
                <a:lnTo>
                  <a:pt x="2066696" y="442214"/>
                </a:lnTo>
                <a:close/>
              </a:path>
              <a:path w="2935604" h="469900">
                <a:moveTo>
                  <a:pt x="2202688" y="172300"/>
                </a:moveTo>
                <a:lnTo>
                  <a:pt x="2112492" y="172300"/>
                </a:lnTo>
                <a:lnTo>
                  <a:pt x="2112492" y="130009"/>
                </a:lnTo>
                <a:lnTo>
                  <a:pt x="2191435" y="130009"/>
                </a:lnTo>
                <a:lnTo>
                  <a:pt x="2191435" y="105270"/>
                </a:lnTo>
                <a:lnTo>
                  <a:pt x="2112492" y="105270"/>
                </a:lnTo>
                <a:lnTo>
                  <a:pt x="2112492" y="64338"/>
                </a:lnTo>
                <a:lnTo>
                  <a:pt x="2201557" y="64338"/>
                </a:lnTo>
                <a:lnTo>
                  <a:pt x="2201557" y="39598"/>
                </a:lnTo>
                <a:lnTo>
                  <a:pt x="2084819" y="39598"/>
                </a:lnTo>
                <a:lnTo>
                  <a:pt x="2084819" y="197040"/>
                </a:lnTo>
                <a:lnTo>
                  <a:pt x="2202688" y="197040"/>
                </a:lnTo>
                <a:lnTo>
                  <a:pt x="2202688" y="172300"/>
                </a:lnTo>
                <a:close/>
              </a:path>
              <a:path w="2935604" h="469900">
                <a:moveTo>
                  <a:pt x="2245283" y="309511"/>
                </a:moveTo>
                <a:lnTo>
                  <a:pt x="2218055" y="309511"/>
                </a:lnTo>
                <a:lnTo>
                  <a:pt x="2218055" y="418376"/>
                </a:lnTo>
                <a:lnTo>
                  <a:pt x="2168918" y="354939"/>
                </a:lnTo>
                <a:lnTo>
                  <a:pt x="2133714" y="309511"/>
                </a:lnTo>
                <a:lnTo>
                  <a:pt x="2108073" y="309511"/>
                </a:lnTo>
                <a:lnTo>
                  <a:pt x="2108073" y="466953"/>
                </a:lnTo>
                <a:lnTo>
                  <a:pt x="2135289" y="466953"/>
                </a:lnTo>
                <a:lnTo>
                  <a:pt x="2135289" y="354939"/>
                </a:lnTo>
                <a:lnTo>
                  <a:pt x="2222106" y="466953"/>
                </a:lnTo>
                <a:lnTo>
                  <a:pt x="2245283" y="466953"/>
                </a:lnTo>
                <a:lnTo>
                  <a:pt x="2245283" y="418376"/>
                </a:lnTo>
                <a:lnTo>
                  <a:pt x="2245283" y="309511"/>
                </a:lnTo>
                <a:close/>
              </a:path>
              <a:path w="2935604" h="469900">
                <a:moveTo>
                  <a:pt x="2377668" y="197040"/>
                </a:moveTo>
                <a:lnTo>
                  <a:pt x="2338527" y="142163"/>
                </a:lnTo>
                <a:lnTo>
                  <a:pt x="2335161" y="137439"/>
                </a:lnTo>
                <a:lnTo>
                  <a:pt x="2350325" y="131064"/>
                </a:lnTo>
                <a:lnTo>
                  <a:pt x="2362212" y="120992"/>
                </a:lnTo>
                <a:lnTo>
                  <a:pt x="2364079" y="117640"/>
                </a:lnTo>
                <a:lnTo>
                  <a:pt x="2369947" y="107175"/>
                </a:lnTo>
                <a:lnTo>
                  <a:pt x="2372715" y="89535"/>
                </a:lnTo>
                <a:lnTo>
                  <a:pt x="2368677" y="68732"/>
                </a:lnTo>
                <a:lnTo>
                  <a:pt x="2365768" y="64782"/>
                </a:lnTo>
                <a:lnTo>
                  <a:pt x="2357069" y="53009"/>
                </a:lnTo>
                <a:lnTo>
                  <a:pt x="2344610" y="46291"/>
                </a:lnTo>
                <a:lnTo>
                  <a:pt x="2344610" y="91097"/>
                </a:lnTo>
                <a:lnTo>
                  <a:pt x="2342324" y="102082"/>
                </a:lnTo>
                <a:lnTo>
                  <a:pt x="2335834" y="110451"/>
                </a:lnTo>
                <a:lnTo>
                  <a:pt x="2325624" y="115773"/>
                </a:lnTo>
                <a:lnTo>
                  <a:pt x="2312225" y="117640"/>
                </a:lnTo>
                <a:lnTo>
                  <a:pt x="2271725" y="117640"/>
                </a:lnTo>
                <a:lnTo>
                  <a:pt x="2271725" y="64782"/>
                </a:lnTo>
                <a:lnTo>
                  <a:pt x="2311984" y="64782"/>
                </a:lnTo>
                <a:lnTo>
                  <a:pt x="2325725" y="66459"/>
                </a:lnTo>
                <a:lnTo>
                  <a:pt x="2335974" y="71450"/>
                </a:lnTo>
                <a:lnTo>
                  <a:pt x="2342388" y="79679"/>
                </a:lnTo>
                <a:lnTo>
                  <a:pt x="2344610" y="91097"/>
                </a:lnTo>
                <a:lnTo>
                  <a:pt x="2344610" y="46291"/>
                </a:lnTo>
                <a:lnTo>
                  <a:pt x="2338654" y="43065"/>
                </a:lnTo>
                <a:lnTo>
                  <a:pt x="2314244" y="39598"/>
                </a:lnTo>
                <a:lnTo>
                  <a:pt x="2244064" y="39598"/>
                </a:lnTo>
                <a:lnTo>
                  <a:pt x="2244064" y="197040"/>
                </a:lnTo>
                <a:lnTo>
                  <a:pt x="2271725" y="197040"/>
                </a:lnTo>
                <a:lnTo>
                  <a:pt x="2271725" y="142163"/>
                </a:lnTo>
                <a:lnTo>
                  <a:pt x="2306370" y="142163"/>
                </a:lnTo>
                <a:lnTo>
                  <a:pt x="2345055" y="197040"/>
                </a:lnTo>
                <a:lnTo>
                  <a:pt x="2377668" y="197040"/>
                </a:lnTo>
                <a:close/>
              </a:path>
              <a:path w="2935604" h="469900">
                <a:moveTo>
                  <a:pt x="2430602" y="441769"/>
                </a:moveTo>
                <a:lnTo>
                  <a:pt x="2412822" y="423773"/>
                </a:lnTo>
                <a:lnTo>
                  <a:pt x="2402789" y="432282"/>
                </a:lnTo>
                <a:lnTo>
                  <a:pt x="2392413" y="438721"/>
                </a:lnTo>
                <a:lnTo>
                  <a:pt x="2380945" y="442810"/>
                </a:lnTo>
                <a:lnTo>
                  <a:pt x="2367610" y="444233"/>
                </a:lnTo>
                <a:lnTo>
                  <a:pt x="2346782" y="439813"/>
                </a:lnTo>
                <a:lnTo>
                  <a:pt x="2330335" y="427761"/>
                </a:lnTo>
                <a:lnTo>
                  <a:pt x="2319540" y="409879"/>
                </a:lnTo>
                <a:lnTo>
                  <a:pt x="2315654" y="388010"/>
                </a:lnTo>
                <a:lnTo>
                  <a:pt x="2319540" y="366191"/>
                </a:lnTo>
                <a:lnTo>
                  <a:pt x="2330335" y="348475"/>
                </a:lnTo>
                <a:lnTo>
                  <a:pt x="2346782" y="336575"/>
                </a:lnTo>
                <a:lnTo>
                  <a:pt x="2367610" y="332232"/>
                </a:lnTo>
                <a:lnTo>
                  <a:pt x="2380323" y="333641"/>
                </a:lnTo>
                <a:lnTo>
                  <a:pt x="2391676" y="337629"/>
                </a:lnTo>
                <a:lnTo>
                  <a:pt x="2402027" y="343801"/>
                </a:lnTo>
                <a:lnTo>
                  <a:pt x="2411692" y="351802"/>
                </a:lnTo>
                <a:lnTo>
                  <a:pt x="2428684" y="332232"/>
                </a:lnTo>
                <a:lnTo>
                  <a:pt x="2387600" y="308610"/>
                </a:lnTo>
                <a:lnTo>
                  <a:pt x="2367838" y="306806"/>
                </a:lnTo>
                <a:lnTo>
                  <a:pt x="2335034" y="313232"/>
                </a:lnTo>
                <a:lnTo>
                  <a:pt x="2309355" y="330758"/>
                </a:lnTo>
                <a:lnTo>
                  <a:pt x="2292629" y="356717"/>
                </a:lnTo>
                <a:lnTo>
                  <a:pt x="2286647" y="388454"/>
                </a:lnTo>
                <a:lnTo>
                  <a:pt x="2292705" y="420306"/>
                </a:lnTo>
                <a:lnTo>
                  <a:pt x="2309469" y="446100"/>
                </a:lnTo>
                <a:lnTo>
                  <a:pt x="2334844" y="463359"/>
                </a:lnTo>
                <a:lnTo>
                  <a:pt x="2366708" y="469658"/>
                </a:lnTo>
                <a:lnTo>
                  <a:pt x="2386812" y="467702"/>
                </a:lnTo>
                <a:lnTo>
                  <a:pt x="2403551" y="462127"/>
                </a:lnTo>
                <a:lnTo>
                  <a:pt x="2417826" y="453339"/>
                </a:lnTo>
                <a:lnTo>
                  <a:pt x="2427871" y="444233"/>
                </a:lnTo>
                <a:lnTo>
                  <a:pt x="2430602" y="441769"/>
                </a:lnTo>
                <a:close/>
              </a:path>
              <a:path w="2935604" h="469900">
                <a:moveTo>
                  <a:pt x="2524302" y="152057"/>
                </a:moveTo>
                <a:lnTo>
                  <a:pt x="2495639" y="112674"/>
                </a:lnTo>
                <a:lnTo>
                  <a:pt x="2455138" y="100520"/>
                </a:lnTo>
                <a:lnTo>
                  <a:pt x="2443721" y="95173"/>
                </a:lnTo>
                <a:lnTo>
                  <a:pt x="2437942" y="88861"/>
                </a:lnTo>
                <a:lnTo>
                  <a:pt x="2436355" y="80759"/>
                </a:lnTo>
                <a:lnTo>
                  <a:pt x="2438082" y="73342"/>
                </a:lnTo>
                <a:lnTo>
                  <a:pt x="2443099" y="67348"/>
                </a:lnTo>
                <a:lnTo>
                  <a:pt x="2451150" y="63334"/>
                </a:lnTo>
                <a:lnTo>
                  <a:pt x="2461996" y="61861"/>
                </a:lnTo>
                <a:lnTo>
                  <a:pt x="2472753" y="62915"/>
                </a:lnTo>
                <a:lnTo>
                  <a:pt x="2483447" y="66001"/>
                </a:lnTo>
                <a:lnTo>
                  <a:pt x="2494102" y="71069"/>
                </a:lnTo>
                <a:lnTo>
                  <a:pt x="2504732" y="78054"/>
                </a:lnTo>
                <a:lnTo>
                  <a:pt x="2516213" y="61861"/>
                </a:lnTo>
                <a:lnTo>
                  <a:pt x="2478811" y="38633"/>
                </a:lnTo>
                <a:lnTo>
                  <a:pt x="2462441" y="37338"/>
                </a:lnTo>
                <a:lnTo>
                  <a:pt x="2440851" y="40652"/>
                </a:lnTo>
                <a:lnTo>
                  <a:pt x="2423845" y="49999"/>
                </a:lnTo>
                <a:lnTo>
                  <a:pt x="2412695" y="64490"/>
                </a:lnTo>
                <a:lnTo>
                  <a:pt x="2408694" y="83223"/>
                </a:lnTo>
                <a:lnTo>
                  <a:pt x="2412161" y="101803"/>
                </a:lnTo>
                <a:lnTo>
                  <a:pt x="2422321" y="114782"/>
                </a:lnTo>
                <a:lnTo>
                  <a:pt x="2438768" y="123774"/>
                </a:lnTo>
                <a:lnTo>
                  <a:pt x="2461095" y="130467"/>
                </a:lnTo>
                <a:lnTo>
                  <a:pt x="2478989" y="135496"/>
                </a:lnTo>
                <a:lnTo>
                  <a:pt x="2489835" y="140843"/>
                </a:lnTo>
                <a:lnTo>
                  <a:pt x="2495194" y="147066"/>
                </a:lnTo>
                <a:lnTo>
                  <a:pt x="2496629" y="154749"/>
                </a:lnTo>
                <a:lnTo>
                  <a:pt x="2494673" y="163004"/>
                </a:lnTo>
                <a:lnTo>
                  <a:pt x="2489098" y="169316"/>
                </a:lnTo>
                <a:lnTo>
                  <a:pt x="2480310" y="173355"/>
                </a:lnTo>
                <a:lnTo>
                  <a:pt x="2468740" y="174777"/>
                </a:lnTo>
                <a:lnTo>
                  <a:pt x="2454833" y="173405"/>
                </a:lnTo>
                <a:lnTo>
                  <a:pt x="2442197" y="169430"/>
                </a:lnTo>
                <a:lnTo>
                  <a:pt x="2430399" y="163004"/>
                </a:lnTo>
                <a:lnTo>
                  <a:pt x="2419032" y="154305"/>
                </a:lnTo>
                <a:lnTo>
                  <a:pt x="2402382" y="174104"/>
                </a:lnTo>
                <a:lnTo>
                  <a:pt x="2417241" y="185153"/>
                </a:lnTo>
                <a:lnTo>
                  <a:pt x="2433282" y="193027"/>
                </a:lnTo>
                <a:lnTo>
                  <a:pt x="2450312" y="197739"/>
                </a:lnTo>
                <a:lnTo>
                  <a:pt x="2468067" y="199301"/>
                </a:lnTo>
                <a:lnTo>
                  <a:pt x="2490800" y="196088"/>
                </a:lnTo>
                <a:lnTo>
                  <a:pt x="2508580" y="186817"/>
                </a:lnTo>
                <a:lnTo>
                  <a:pt x="2517978" y="174777"/>
                </a:lnTo>
                <a:lnTo>
                  <a:pt x="2520162" y="171970"/>
                </a:lnTo>
                <a:lnTo>
                  <a:pt x="2524302" y="152057"/>
                </a:lnTo>
                <a:close/>
              </a:path>
              <a:path w="2935604" h="469900">
                <a:moveTo>
                  <a:pt x="2584018" y="442214"/>
                </a:moveTo>
                <a:lnTo>
                  <a:pt x="2493822" y="442214"/>
                </a:lnTo>
                <a:lnTo>
                  <a:pt x="2493822" y="399935"/>
                </a:lnTo>
                <a:lnTo>
                  <a:pt x="2572766" y="399935"/>
                </a:lnTo>
                <a:lnTo>
                  <a:pt x="2572766" y="375183"/>
                </a:lnTo>
                <a:lnTo>
                  <a:pt x="2493822" y="375183"/>
                </a:lnTo>
                <a:lnTo>
                  <a:pt x="2493822" y="334251"/>
                </a:lnTo>
                <a:lnTo>
                  <a:pt x="2582888" y="334251"/>
                </a:lnTo>
                <a:lnTo>
                  <a:pt x="2582888" y="309511"/>
                </a:lnTo>
                <a:lnTo>
                  <a:pt x="2466149" y="309511"/>
                </a:lnTo>
                <a:lnTo>
                  <a:pt x="2466149" y="466953"/>
                </a:lnTo>
                <a:lnTo>
                  <a:pt x="2584018" y="466953"/>
                </a:lnTo>
                <a:lnTo>
                  <a:pt x="2584018" y="442214"/>
                </a:lnTo>
                <a:close/>
              </a:path>
              <a:path w="2935604" h="469900">
                <a:moveTo>
                  <a:pt x="2593594" y="39598"/>
                </a:moveTo>
                <a:lnTo>
                  <a:pt x="2565933" y="39598"/>
                </a:lnTo>
                <a:lnTo>
                  <a:pt x="2565933" y="197040"/>
                </a:lnTo>
                <a:lnTo>
                  <a:pt x="2593594" y="197040"/>
                </a:lnTo>
                <a:lnTo>
                  <a:pt x="2593594" y="39598"/>
                </a:lnTo>
                <a:close/>
              </a:path>
              <a:path w="2935604" h="469900">
                <a:moveTo>
                  <a:pt x="2736646" y="421970"/>
                </a:moveTo>
                <a:lnTo>
                  <a:pt x="2707995" y="382587"/>
                </a:lnTo>
                <a:lnTo>
                  <a:pt x="2667495" y="370433"/>
                </a:lnTo>
                <a:lnTo>
                  <a:pt x="2656065" y="365086"/>
                </a:lnTo>
                <a:lnTo>
                  <a:pt x="2650299" y="358775"/>
                </a:lnTo>
                <a:lnTo>
                  <a:pt x="2648699" y="350672"/>
                </a:lnTo>
                <a:lnTo>
                  <a:pt x="2650439" y="343255"/>
                </a:lnTo>
                <a:lnTo>
                  <a:pt x="2655455" y="337261"/>
                </a:lnTo>
                <a:lnTo>
                  <a:pt x="2663507" y="333248"/>
                </a:lnTo>
                <a:lnTo>
                  <a:pt x="2674353" y="331774"/>
                </a:lnTo>
                <a:lnTo>
                  <a:pt x="2685097" y="332816"/>
                </a:lnTo>
                <a:lnTo>
                  <a:pt x="2695791" y="335915"/>
                </a:lnTo>
                <a:lnTo>
                  <a:pt x="2706446" y="340982"/>
                </a:lnTo>
                <a:lnTo>
                  <a:pt x="2717076" y="347967"/>
                </a:lnTo>
                <a:lnTo>
                  <a:pt x="2728569" y="331774"/>
                </a:lnTo>
                <a:lnTo>
                  <a:pt x="2691155" y="308546"/>
                </a:lnTo>
                <a:lnTo>
                  <a:pt x="2674797" y="307251"/>
                </a:lnTo>
                <a:lnTo>
                  <a:pt x="2653207" y="310565"/>
                </a:lnTo>
                <a:lnTo>
                  <a:pt x="2636189" y="319913"/>
                </a:lnTo>
                <a:lnTo>
                  <a:pt x="2625039" y="334391"/>
                </a:lnTo>
                <a:lnTo>
                  <a:pt x="2621038" y="353136"/>
                </a:lnTo>
                <a:lnTo>
                  <a:pt x="2624518" y="371716"/>
                </a:lnTo>
                <a:lnTo>
                  <a:pt x="2634678" y="384683"/>
                </a:lnTo>
                <a:lnTo>
                  <a:pt x="2651112" y="393700"/>
                </a:lnTo>
                <a:lnTo>
                  <a:pt x="2673451" y="400380"/>
                </a:lnTo>
                <a:lnTo>
                  <a:pt x="2691333" y="405409"/>
                </a:lnTo>
                <a:lnTo>
                  <a:pt x="2702179" y="410756"/>
                </a:lnTo>
                <a:lnTo>
                  <a:pt x="2707538" y="416979"/>
                </a:lnTo>
                <a:lnTo>
                  <a:pt x="2708986" y="424662"/>
                </a:lnTo>
                <a:lnTo>
                  <a:pt x="2707030" y="432917"/>
                </a:lnTo>
                <a:lnTo>
                  <a:pt x="2701455" y="439229"/>
                </a:lnTo>
                <a:lnTo>
                  <a:pt x="2692666" y="443268"/>
                </a:lnTo>
                <a:lnTo>
                  <a:pt x="2681097" y="444690"/>
                </a:lnTo>
                <a:lnTo>
                  <a:pt x="2667190" y="443318"/>
                </a:lnTo>
                <a:lnTo>
                  <a:pt x="2654554" y="439343"/>
                </a:lnTo>
                <a:lnTo>
                  <a:pt x="2642755" y="432917"/>
                </a:lnTo>
                <a:lnTo>
                  <a:pt x="2631389" y="424218"/>
                </a:lnTo>
                <a:lnTo>
                  <a:pt x="2614739" y="444017"/>
                </a:lnTo>
                <a:lnTo>
                  <a:pt x="2629585" y="455066"/>
                </a:lnTo>
                <a:lnTo>
                  <a:pt x="2645638" y="462940"/>
                </a:lnTo>
                <a:lnTo>
                  <a:pt x="2662656" y="467639"/>
                </a:lnTo>
                <a:lnTo>
                  <a:pt x="2680424" y="469201"/>
                </a:lnTo>
                <a:lnTo>
                  <a:pt x="2703157" y="466001"/>
                </a:lnTo>
                <a:lnTo>
                  <a:pt x="2720937" y="456717"/>
                </a:lnTo>
                <a:lnTo>
                  <a:pt x="2730322" y="444690"/>
                </a:lnTo>
                <a:lnTo>
                  <a:pt x="2732506" y="441871"/>
                </a:lnTo>
                <a:lnTo>
                  <a:pt x="2736646" y="421970"/>
                </a:lnTo>
                <a:close/>
              </a:path>
              <a:path w="2935604" h="469900">
                <a:moveTo>
                  <a:pt x="2756471" y="39598"/>
                </a:moveTo>
                <a:lnTo>
                  <a:pt x="2628696" y="39598"/>
                </a:lnTo>
                <a:lnTo>
                  <a:pt x="2628696" y="65239"/>
                </a:lnTo>
                <a:lnTo>
                  <a:pt x="2678633" y="65239"/>
                </a:lnTo>
                <a:lnTo>
                  <a:pt x="2678633" y="197040"/>
                </a:lnTo>
                <a:lnTo>
                  <a:pt x="2706535" y="197040"/>
                </a:lnTo>
                <a:lnTo>
                  <a:pt x="2706535" y="65239"/>
                </a:lnTo>
                <a:lnTo>
                  <a:pt x="2756471" y="65239"/>
                </a:lnTo>
                <a:lnTo>
                  <a:pt x="2756471" y="39598"/>
                </a:lnTo>
                <a:close/>
              </a:path>
              <a:path w="2935604" h="469900">
                <a:moveTo>
                  <a:pt x="2935046" y="39598"/>
                </a:moveTo>
                <a:lnTo>
                  <a:pt x="2903347" y="39598"/>
                </a:lnTo>
                <a:lnTo>
                  <a:pt x="2858795" y="109321"/>
                </a:lnTo>
                <a:lnTo>
                  <a:pt x="2814713" y="39598"/>
                </a:lnTo>
                <a:lnTo>
                  <a:pt x="2782100" y="39598"/>
                </a:lnTo>
                <a:lnTo>
                  <a:pt x="2844635" y="134962"/>
                </a:lnTo>
                <a:lnTo>
                  <a:pt x="2844635" y="197040"/>
                </a:lnTo>
                <a:lnTo>
                  <a:pt x="2872524" y="197040"/>
                </a:lnTo>
                <a:lnTo>
                  <a:pt x="2872524" y="134289"/>
                </a:lnTo>
                <a:lnTo>
                  <a:pt x="2889008" y="109321"/>
                </a:lnTo>
                <a:lnTo>
                  <a:pt x="2935046" y="39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63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9F54CD4C-5038-1042-6E1D-02352C141F9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3503712" y="6348478"/>
            <a:ext cx="5832648" cy="365125"/>
          </a:xfrm>
        </p:spPr>
        <p:txBody>
          <a:bodyPr/>
          <a:lstStyle/>
          <a:p>
            <a:endParaRPr lang="de-AT" noProof="0"/>
          </a:p>
        </p:txBody>
      </p:sp>
      <p:pic>
        <p:nvPicPr>
          <p:cNvPr id="3" name="Grafik 2" descr="We are European University">
            <a:extLst>
              <a:ext uri="{FF2B5EF4-FFF2-40B4-BE49-F238E27FC236}">
                <a16:creationId xmlns:a16="http://schemas.microsoft.com/office/drawing/2014/main" id="{1E13B7EB-664D-D18C-979E-2476ED1247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366654"/>
            <a:ext cx="1308608" cy="2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AAED3B0-D2F4-AB7B-D530-7C349A49D3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BC7C80B5-0A4E-4068-A3FC-942073999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337736"/>
            <a:ext cx="10442006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AT" noProof="0"/>
              <a:t>Folien-Titel einfügen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6EA304E-C605-4627-96B2-E26D420F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‹Nr.›</a:t>
            </a:fld>
            <a:endParaRPr lang="de-AT" noProof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0DA32738-D7E7-4FE3-B93A-719E442D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sp>
        <p:nvSpPr>
          <p:cNvPr id="2" name="Fußzeilenplatzhalter 17">
            <a:extLst>
              <a:ext uri="{FF2B5EF4-FFF2-40B4-BE49-F238E27FC236}">
                <a16:creationId xmlns:a16="http://schemas.microsoft.com/office/drawing/2014/main" id="{3A7DC9DD-4268-D984-1324-1EEDE4C397E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431704" y="6348478"/>
            <a:ext cx="5904656" cy="365125"/>
          </a:xfrm>
        </p:spPr>
        <p:txBody>
          <a:bodyPr/>
          <a:lstStyle/>
          <a:p>
            <a:endParaRPr lang="de-AT" noProof="0"/>
          </a:p>
        </p:txBody>
      </p:sp>
      <p:pic>
        <p:nvPicPr>
          <p:cNvPr id="4" name="Grafik 3" descr="We are European University">
            <a:extLst>
              <a:ext uri="{FF2B5EF4-FFF2-40B4-BE49-F238E27FC236}">
                <a16:creationId xmlns:a16="http://schemas.microsoft.com/office/drawing/2014/main" id="{371AB162-CECE-B4E3-908A-5CF30435F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366654"/>
            <a:ext cx="1308608" cy="2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01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EAEFDB7-8C14-4E9D-9527-20E449E0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‹Nr.›</a:t>
            </a:fld>
            <a:endParaRPr lang="de-AT" noProof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8F9507-E4E6-4394-8AD3-C192E4D4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sp>
        <p:nvSpPr>
          <p:cNvPr id="2" name="Fußzeilenplatzhalter 17">
            <a:extLst>
              <a:ext uri="{FF2B5EF4-FFF2-40B4-BE49-F238E27FC236}">
                <a16:creationId xmlns:a16="http://schemas.microsoft.com/office/drawing/2014/main" id="{52D37F46-1693-76C6-8D8E-41A645D301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59696" y="6348478"/>
            <a:ext cx="5976664" cy="365125"/>
          </a:xfrm>
        </p:spPr>
        <p:txBody>
          <a:bodyPr/>
          <a:lstStyle/>
          <a:p>
            <a:endParaRPr lang="de-AT" noProof="0"/>
          </a:p>
        </p:txBody>
      </p:sp>
      <p:pic>
        <p:nvPicPr>
          <p:cNvPr id="4" name="Grafik 3" descr="We are European University">
            <a:extLst>
              <a:ext uri="{FF2B5EF4-FFF2-40B4-BE49-F238E27FC236}">
                <a16:creationId xmlns:a16="http://schemas.microsoft.com/office/drawing/2014/main" id="{8F173B11-38B2-94C4-9BF1-335831B00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366654"/>
            <a:ext cx="1308608" cy="2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60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127625" cy="685799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702D9-F0D6-6E51-C7A3-A37F4F89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4625" y="219869"/>
            <a:ext cx="373155" cy="364331"/>
          </a:xfrm>
          <a:prstGeom prst="rect">
            <a:avLst/>
          </a:prstGeom>
        </p:spPr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5B50CE-7411-9DF7-D5E1-A3E206F8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285874"/>
            <a:ext cx="5508625" cy="3407337"/>
          </a:xfrm>
        </p:spPr>
        <p:txBody>
          <a:bodyPr anchor="b">
            <a:noAutofit/>
          </a:bodyPr>
          <a:lstStyle>
            <a:lvl1pPr>
              <a:defRPr sz="5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F0E4240-FCE5-B1CB-F0A1-3CC878A24B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784326"/>
            <a:ext cx="5508625" cy="787800"/>
          </a:xfrm>
        </p:spPr>
        <p:txBody>
          <a:bodyPr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8CDC8F-EBCC-371F-A83A-69244C209993}"/>
              </a:ext>
            </a:extLst>
          </p:cNvPr>
          <p:cNvSpPr/>
          <p:nvPr userDrawn="1"/>
        </p:nvSpPr>
        <p:spPr>
          <a:xfrm>
            <a:off x="587376" y="584200"/>
            <a:ext cx="11017249" cy="5397500"/>
          </a:xfrm>
          <a:prstGeom prst="rect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702D9-F0D6-6E51-C7A3-A37F4F89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4625" y="219869"/>
            <a:ext cx="373155" cy="364331"/>
          </a:xfrm>
          <a:prstGeom prst="rect">
            <a:avLst/>
          </a:prstGeom>
        </p:spPr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5B50CE-7411-9DF7-D5E1-A3E206F8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1141095"/>
            <a:ext cx="9575802" cy="2521511"/>
          </a:xfrm>
        </p:spPr>
        <p:txBody>
          <a:bodyPr anchor="b">
            <a:noAutofit/>
          </a:bodyPr>
          <a:lstStyle>
            <a:lvl1pPr algn="ctr">
              <a:defRPr sz="5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F0E4240-FCE5-B1CB-F0A1-3CC878A24B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08100" y="3753721"/>
            <a:ext cx="9575802" cy="1064024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368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702D9-F0D6-6E51-C7A3-A37F4F89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4625" y="219869"/>
            <a:ext cx="373155" cy="364331"/>
          </a:xfrm>
          <a:prstGeom prst="rect">
            <a:avLst/>
          </a:prstGeom>
        </p:spPr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5B50CE-7411-9DF7-D5E1-A3E206F8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984885"/>
            <a:ext cx="9480549" cy="2692961"/>
          </a:xfrm>
        </p:spPr>
        <p:txBody>
          <a:bodyPr anchor="b">
            <a:noAutofit/>
          </a:bodyPr>
          <a:lstStyle>
            <a:lvl1pPr algn="l">
              <a:defRPr sz="5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F0E4240-FCE5-B1CB-F0A1-3CC878A24B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376" y="3768961"/>
            <a:ext cx="9480549" cy="1064024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7A19E8BE-47C2-34D2-2AC5-50FA401FA6AE}"/>
              </a:ext>
            </a:extLst>
          </p:cNvPr>
          <p:cNvSpPr/>
          <p:nvPr userDrawn="1"/>
        </p:nvSpPr>
        <p:spPr>
          <a:xfrm>
            <a:off x="587376" y="3723404"/>
            <a:ext cx="9480550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6136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079875" cy="685799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702D9-F0D6-6E51-C7A3-A37F4F89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4625" y="219869"/>
            <a:ext cx="373155" cy="364331"/>
          </a:xfrm>
          <a:prstGeom prst="rect">
            <a:avLst/>
          </a:prstGeom>
        </p:spPr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5B50CE-7411-9DF7-D5E1-A3E206F8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76" y="1285874"/>
            <a:ext cx="7143750" cy="3407337"/>
          </a:xfrm>
        </p:spPr>
        <p:txBody>
          <a:bodyPr anchor="b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F0E4240-FCE5-B1CB-F0A1-3CC878A24B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0876" y="4784326"/>
            <a:ext cx="7143750" cy="787800"/>
          </a:xfrm>
        </p:spPr>
        <p:txBody>
          <a:bodyPr anchor="t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27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702D9-F0D6-6E51-C7A3-A37F4F89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4625" y="219869"/>
            <a:ext cx="373155" cy="364331"/>
          </a:xfrm>
          <a:prstGeom prst="rect">
            <a:avLst/>
          </a:prstGeom>
        </p:spPr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5B50CE-7411-9DF7-D5E1-A3E206F8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533" y="1767840"/>
            <a:ext cx="9414936" cy="1861958"/>
          </a:xfrm>
        </p:spPr>
        <p:txBody>
          <a:bodyPr anchor="b">
            <a:noAutofit/>
          </a:bodyPr>
          <a:lstStyle>
            <a:lvl1pPr algn="ctr"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F0E4240-FCE5-B1CB-F0A1-3CC878A24B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8533" y="3720913"/>
            <a:ext cx="9414936" cy="78780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81D6F-925D-11AF-2C98-147D20F7345F}"/>
              </a:ext>
            </a:extLst>
          </p:cNvPr>
          <p:cNvSpPr/>
          <p:nvPr userDrawn="1"/>
        </p:nvSpPr>
        <p:spPr>
          <a:xfrm>
            <a:off x="1308099" y="1706880"/>
            <a:ext cx="9575804" cy="1980168"/>
          </a:xfrm>
          <a:prstGeom prst="rect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0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702D9-F0D6-6E51-C7A3-A37F4F89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4625" y="219869"/>
            <a:ext cx="373155" cy="364331"/>
          </a:xfrm>
          <a:prstGeom prst="rect">
            <a:avLst/>
          </a:prstGeom>
        </p:spPr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5B50CE-7411-9DF7-D5E1-A3E206F8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533" y="1767840"/>
            <a:ext cx="9414936" cy="1861958"/>
          </a:xfrm>
        </p:spPr>
        <p:txBody>
          <a:bodyPr anchor="b">
            <a:noAutofit/>
          </a:bodyPr>
          <a:lstStyle>
            <a:lvl1pPr algn="ctr"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F0E4240-FCE5-B1CB-F0A1-3CC878A24B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8533" y="3720913"/>
            <a:ext cx="9414936" cy="78780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2958EE0-5C2B-9354-6BC1-3F5715D3E501}"/>
              </a:ext>
            </a:extLst>
          </p:cNvPr>
          <p:cNvSpPr/>
          <p:nvPr userDrawn="1"/>
        </p:nvSpPr>
        <p:spPr>
          <a:xfrm>
            <a:off x="5118100" y="3675356"/>
            <a:ext cx="1955801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208963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CEDCBA5-E29C-F317-A1C0-30907E019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4" y="1786674"/>
            <a:ext cx="4498973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AC4168D-DBA3-1038-A267-B5C3991018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374" y="2885149"/>
            <a:ext cx="4498973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87B46C0-64ED-A546-4708-0A59FB1013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7374" y="3983624"/>
            <a:ext cx="4498973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AAB606B-9644-6972-2910-97E020CD9A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7374" y="5082100"/>
            <a:ext cx="4498973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F96B559-DDD5-C3D7-D7AB-8B85EFFCDC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0745" y="1786674"/>
            <a:ext cx="4498973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2EE36C8-A9D5-2C5F-145D-1283212BAA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00745" y="2885149"/>
            <a:ext cx="4498973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DEA311-A086-03BF-9C5A-FAC97198BA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00745" y="3983624"/>
            <a:ext cx="4498973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222D379-4CBA-1530-BD95-FC018532A55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0745" y="5082100"/>
            <a:ext cx="4498973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659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CEDCBA5-E29C-F317-A1C0-30907E019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1786674"/>
            <a:ext cx="5503718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AC4168D-DBA3-1038-A267-B5C3991018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1" y="2885149"/>
            <a:ext cx="5503718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87B46C0-64ED-A546-4708-0A59FB1013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1" y="3983624"/>
            <a:ext cx="5503718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AAB606B-9644-6972-2910-97E020CD9A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1" y="5082100"/>
            <a:ext cx="5503718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3797374-5F30-18F8-BC16-299A9010910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1786674"/>
            <a:ext cx="5086350" cy="3921899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81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371BF1C-3C63-14CE-1C07-B21046D534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10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75247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CEDCBA5-E29C-F317-A1C0-30907E019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3" y="1786674"/>
            <a:ext cx="7524751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6E227C2C-7038-3050-0594-64731D0B0B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86486" y="586129"/>
            <a:ext cx="3113232" cy="522311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82F900E-E7FA-C19B-AA97-572C491C4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7373" y="2635696"/>
            <a:ext cx="7524751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6A171AC-A4A3-581C-9426-2414E9F271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7373" y="3484718"/>
            <a:ext cx="7524751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05426E3-26ED-7EB8-86CA-70F1CEFF0F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7373" y="4333740"/>
            <a:ext cx="7524751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B14CD0C-88D2-2217-BD10-BEC6B32673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7373" y="5182764"/>
            <a:ext cx="7524751" cy="6264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82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19445" y="2562554"/>
            <a:ext cx="5053504" cy="1439865"/>
          </a:xfrm>
        </p:spPr>
        <p:txBody>
          <a:bodyPr wrap="square" anchor="ctr">
            <a:noAutofit/>
          </a:bodyPr>
          <a:lstStyle>
            <a:lvl1pPr algn="ctr"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CEDCBA5-E29C-F317-A1C0-30907E019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6100" y="750598"/>
            <a:ext cx="8513616" cy="90184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82F900E-E7FA-C19B-AA97-572C491C4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86100" y="1789797"/>
            <a:ext cx="8513616" cy="90184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6A171AC-A4A3-581C-9426-2414E9F271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86100" y="2828996"/>
            <a:ext cx="8513616" cy="90184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05426E3-26ED-7EB8-86CA-70F1CEFF0F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86100" y="3868195"/>
            <a:ext cx="8513616" cy="90184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B14CD0C-88D2-2217-BD10-BEC6B32673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1009" y="4907394"/>
            <a:ext cx="8513616" cy="90184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19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584201"/>
            <a:ext cx="11020425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CEDCBA5-E29C-F317-A1C0-30907E019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185526"/>
            <a:ext cx="1946276" cy="312419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82F900E-E7FA-C19B-AA97-572C491C4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53531" y="2185526"/>
            <a:ext cx="1946276" cy="312419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6A171AC-A4A3-581C-9426-2414E9F271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22862" y="2185526"/>
            <a:ext cx="1946276" cy="312419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05426E3-26ED-7EB8-86CA-70F1CEFF0F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92193" y="2185526"/>
            <a:ext cx="1946276" cy="312419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B14CD0C-88D2-2217-BD10-BEC6B32673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61524" y="2185526"/>
            <a:ext cx="1946276" cy="312419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15AAC49-04E5-14A7-C4AC-CBFA1501A728}"/>
              </a:ext>
            </a:extLst>
          </p:cNvPr>
          <p:cNvSpPr/>
          <p:nvPr userDrawn="1"/>
        </p:nvSpPr>
        <p:spPr>
          <a:xfrm>
            <a:off x="595457" y="2122515"/>
            <a:ext cx="1947600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412D1F20-BF14-465E-15C6-366E2E87A127}"/>
              </a:ext>
            </a:extLst>
          </p:cNvPr>
          <p:cNvSpPr/>
          <p:nvPr userDrawn="1"/>
        </p:nvSpPr>
        <p:spPr>
          <a:xfrm>
            <a:off x="2862636" y="2122515"/>
            <a:ext cx="1947600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7C601C26-558A-0485-68FA-0B3A44C0012B}"/>
              </a:ext>
            </a:extLst>
          </p:cNvPr>
          <p:cNvSpPr/>
          <p:nvPr userDrawn="1"/>
        </p:nvSpPr>
        <p:spPr>
          <a:xfrm>
            <a:off x="5129815" y="2122515"/>
            <a:ext cx="1947600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71F2589F-8E0A-4564-4196-AB40887F481B}"/>
              </a:ext>
            </a:extLst>
          </p:cNvPr>
          <p:cNvSpPr/>
          <p:nvPr userDrawn="1"/>
        </p:nvSpPr>
        <p:spPr>
          <a:xfrm>
            <a:off x="7396994" y="2122515"/>
            <a:ext cx="1947600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041CC5FF-73DF-7404-2795-EBC523E73FB8}"/>
              </a:ext>
            </a:extLst>
          </p:cNvPr>
          <p:cNvSpPr/>
          <p:nvPr userDrawn="1"/>
        </p:nvSpPr>
        <p:spPr>
          <a:xfrm>
            <a:off x="9664172" y="2122515"/>
            <a:ext cx="1947600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97013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606040"/>
            <a:ext cx="4479925" cy="1645920"/>
          </a:xfrm>
        </p:spPr>
        <p:txBody>
          <a:bodyPr wrap="square" anchor="ctr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7B038DB-153E-EEB9-4032-900DD60BB2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84203" y="1619834"/>
            <a:ext cx="5218313" cy="4237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81D5D28-3559-47CD-6745-A0FD325A50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203" y="1193483"/>
            <a:ext cx="5218313" cy="42371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F91C74D-71D2-5CA7-00FB-303FFB8E199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84203" y="2822121"/>
            <a:ext cx="5218313" cy="4237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38AC1FC-26E5-358F-9100-9A46675DEF7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84203" y="2395770"/>
            <a:ext cx="5218313" cy="42371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FD2225E-A040-537E-36EA-C4957269F98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384203" y="4024408"/>
            <a:ext cx="5218313" cy="4237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26BF17D-F6A8-E12C-D100-56C59027A95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84203" y="3598057"/>
            <a:ext cx="5218313" cy="42371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4495EFA-923F-DE8B-D07B-0CBD0EC8560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84203" y="5226695"/>
            <a:ext cx="5218313" cy="4237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A368480-EF27-8B04-A0A1-6A07E81A8FA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84203" y="4800344"/>
            <a:ext cx="5218313" cy="42371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22808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606040"/>
            <a:ext cx="4479925" cy="1645920"/>
          </a:xfrm>
        </p:spPr>
        <p:txBody>
          <a:bodyPr wrap="square" anchor="ctr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8F5207-3A5D-41DF-E001-899C5F9FBCD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839091" y="1491191"/>
            <a:ext cx="513817" cy="513817"/>
          </a:xfrm>
          <a:custGeom>
            <a:avLst/>
            <a:gdLst>
              <a:gd name="connsiteX0" fmla="*/ 391447 w 513817"/>
              <a:gd name="connsiteY0" fmla="*/ 270430 h 513817"/>
              <a:gd name="connsiteX1" fmla="*/ 294093 w 513817"/>
              <a:gd name="connsiteY1" fmla="*/ 469872 h 513817"/>
              <a:gd name="connsiteX2" fmla="*/ 472576 w 513817"/>
              <a:gd name="connsiteY2" fmla="*/ 270430 h 513817"/>
              <a:gd name="connsiteX3" fmla="*/ 270430 w 513817"/>
              <a:gd name="connsiteY3" fmla="*/ 270430 h 513817"/>
              <a:gd name="connsiteX4" fmla="*/ 270430 w 513817"/>
              <a:gd name="connsiteY4" fmla="*/ 456351 h 513817"/>
              <a:gd name="connsiteX5" fmla="*/ 364404 w 513817"/>
              <a:gd name="connsiteY5" fmla="*/ 270430 h 513817"/>
              <a:gd name="connsiteX6" fmla="*/ 149413 w 513817"/>
              <a:gd name="connsiteY6" fmla="*/ 270430 h 513817"/>
              <a:gd name="connsiteX7" fmla="*/ 243387 w 513817"/>
              <a:gd name="connsiteY7" fmla="*/ 456351 h 513817"/>
              <a:gd name="connsiteX8" fmla="*/ 243387 w 513817"/>
              <a:gd name="connsiteY8" fmla="*/ 270430 h 513817"/>
              <a:gd name="connsiteX9" fmla="*/ 41241 w 513817"/>
              <a:gd name="connsiteY9" fmla="*/ 270430 h 513817"/>
              <a:gd name="connsiteX10" fmla="*/ 219724 w 513817"/>
              <a:gd name="connsiteY10" fmla="*/ 469872 h 513817"/>
              <a:gd name="connsiteX11" fmla="*/ 122370 w 513817"/>
              <a:gd name="connsiteY11" fmla="*/ 270430 h 513817"/>
              <a:gd name="connsiteX12" fmla="*/ 270430 w 513817"/>
              <a:gd name="connsiteY12" fmla="*/ 57466 h 513817"/>
              <a:gd name="connsiteX13" fmla="*/ 270430 w 513817"/>
              <a:gd name="connsiteY13" fmla="*/ 243387 h 513817"/>
              <a:gd name="connsiteX14" fmla="*/ 364404 w 513817"/>
              <a:gd name="connsiteY14" fmla="*/ 243387 h 513817"/>
              <a:gd name="connsiteX15" fmla="*/ 270430 w 513817"/>
              <a:gd name="connsiteY15" fmla="*/ 57466 h 513817"/>
              <a:gd name="connsiteX16" fmla="*/ 243387 w 513817"/>
              <a:gd name="connsiteY16" fmla="*/ 57466 h 513817"/>
              <a:gd name="connsiteX17" fmla="*/ 149413 w 513817"/>
              <a:gd name="connsiteY17" fmla="*/ 243387 h 513817"/>
              <a:gd name="connsiteX18" fmla="*/ 243387 w 513817"/>
              <a:gd name="connsiteY18" fmla="*/ 243387 h 513817"/>
              <a:gd name="connsiteX19" fmla="*/ 294093 w 513817"/>
              <a:gd name="connsiteY19" fmla="*/ 43945 h 513817"/>
              <a:gd name="connsiteX20" fmla="*/ 391447 w 513817"/>
              <a:gd name="connsiteY20" fmla="*/ 243387 h 513817"/>
              <a:gd name="connsiteX21" fmla="*/ 472576 w 513817"/>
              <a:gd name="connsiteY21" fmla="*/ 243387 h 513817"/>
              <a:gd name="connsiteX22" fmla="*/ 294093 w 513817"/>
              <a:gd name="connsiteY22" fmla="*/ 43945 h 513817"/>
              <a:gd name="connsiteX23" fmla="*/ 219724 w 513817"/>
              <a:gd name="connsiteY23" fmla="*/ 43945 h 513817"/>
              <a:gd name="connsiteX24" fmla="*/ 41241 w 513817"/>
              <a:gd name="connsiteY24" fmla="*/ 243387 h 513817"/>
              <a:gd name="connsiteX25" fmla="*/ 122370 w 513817"/>
              <a:gd name="connsiteY25" fmla="*/ 243387 h 513817"/>
              <a:gd name="connsiteX26" fmla="*/ 219724 w 513817"/>
              <a:gd name="connsiteY26" fmla="*/ 43945 h 513817"/>
              <a:gd name="connsiteX27" fmla="*/ 256909 w 513817"/>
              <a:gd name="connsiteY27" fmla="*/ 0 h 513817"/>
              <a:gd name="connsiteX28" fmla="*/ 513817 w 513817"/>
              <a:gd name="connsiteY28" fmla="*/ 256909 h 513817"/>
              <a:gd name="connsiteX29" fmla="*/ 256909 w 513817"/>
              <a:gd name="connsiteY29" fmla="*/ 513817 h 513817"/>
              <a:gd name="connsiteX30" fmla="*/ 0 w 513817"/>
              <a:gd name="connsiteY30" fmla="*/ 256909 h 513817"/>
              <a:gd name="connsiteX31" fmla="*/ 256909 w 513817"/>
              <a:gd name="connsiteY31" fmla="*/ 0 h 51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3817" h="513817">
                <a:moveTo>
                  <a:pt x="391447" y="270430"/>
                </a:moveTo>
                <a:cubicBezTo>
                  <a:pt x="386715" y="347503"/>
                  <a:pt x="338038" y="415786"/>
                  <a:pt x="294093" y="469872"/>
                </a:cubicBezTo>
                <a:cubicBezTo>
                  <a:pt x="391447" y="452970"/>
                  <a:pt x="466492" y="371165"/>
                  <a:pt x="472576" y="270430"/>
                </a:cubicBezTo>
                <a:close/>
                <a:moveTo>
                  <a:pt x="270430" y="270430"/>
                </a:moveTo>
                <a:lnTo>
                  <a:pt x="270430" y="456351"/>
                </a:lnTo>
                <a:cubicBezTo>
                  <a:pt x="313699" y="402941"/>
                  <a:pt x="358996" y="340066"/>
                  <a:pt x="364404" y="270430"/>
                </a:cubicBezTo>
                <a:close/>
                <a:moveTo>
                  <a:pt x="149413" y="270430"/>
                </a:moveTo>
                <a:cubicBezTo>
                  <a:pt x="154821" y="340066"/>
                  <a:pt x="200118" y="402941"/>
                  <a:pt x="243387" y="456351"/>
                </a:cubicBezTo>
                <a:lnTo>
                  <a:pt x="243387" y="270430"/>
                </a:lnTo>
                <a:close/>
                <a:moveTo>
                  <a:pt x="41241" y="270430"/>
                </a:moveTo>
                <a:cubicBezTo>
                  <a:pt x="47325" y="371165"/>
                  <a:pt x="122370" y="452970"/>
                  <a:pt x="219724" y="469872"/>
                </a:cubicBezTo>
                <a:cubicBezTo>
                  <a:pt x="175780" y="415786"/>
                  <a:pt x="127778" y="347503"/>
                  <a:pt x="122370" y="270430"/>
                </a:cubicBezTo>
                <a:close/>
                <a:moveTo>
                  <a:pt x="270430" y="57466"/>
                </a:moveTo>
                <a:lnTo>
                  <a:pt x="270430" y="243387"/>
                </a:lnTo>
                <a:lnTo>
                  <a:pt x="364404" y="243387"/>
                </a:lnTo>
                <a:cubicBezTo>
                  <a:pt x="358996" y="173075"/>
                  <a:pt x="313699" y="110876"/>
                  <a:pt x="270430" y="57466"/>
                </a:cubicBezTo>
                <a:close/>
                <a:moveTo>
                  <a:pt x="243387" y="57466"/>
                </a:moveTo>
                <a:cubicBezTo>
                  <a:pt x="200118" y="110876"/>
                  <a:pt x="154821" y="173751"/>
                  <a:pt x="149413" y="243387"/>
                </a:cubicBezTo>
                <a:lnTo>
                  <a:pt x="243387" y="243387"/>
                </a:lnTo>
                <a:close/>
                <a:moveTo>
                  <a:pt x="294093" y="43945"/>
                </a:moveTo>
                <a:cubicBezTo>
                  <a:pt x="338038" y="98031"/>
                  <a:pt x="386715" y="166314"/>
                  <a:pt x="391447" y="243387"/>
                </a:cubicBezTo>
                <a:lnTo>
                  <a:pt x="472576" y="243387"/>
                </a:lnTo>
                <a:cubicBezTo>
                  <a:pt x="466492" y="142652"/>
                  <a:pt x="391447" y="60847"/>
                  <a:pt x="294093" y="43945"/>
                </a:cubicBezTo>
                <a:close/>
                <a:moveTo>
                  <a:pt x="219724" y="43945"/>
                </a:moveTo>
                <a:cubicBezTo>
                  <a:pt x="122370" y="60847"/>
                  <a:pt x="47325" y="142652"/>
                  <a:pt x="41241" y="243387"/>
                </a:cubicBezTo>
                <a:lnTo>
                  <a:pt x="122370" y="243387"/>
                </a:lnTo>
                <a:cubicBezTo>
                  <a:pt x="127102" y="166314"/>
                  <a:pt x="175780" y="98031"/>
                  <a:pt x="219724" y="43945"/>
                </a:cubicBezTo>
                <a:close/>
                <a:moveTo>
                  <a:pt x="256909" y="0"/>
                </a:moveTo>
                <a:cubicBezTo>
                  <a:pt x="398884" y="0"/>
                  <a:pt x="513817" y="114933"/>
                  <a:pt x="513817" y="256909"/>
                </a:cubicBezTo>
                <a:cubicBezTo>
                  <a:pt x="513817" y="398884"/>
                  <a:pt x="398884" y="513817"/>
                  <a:pt x="256909" y="513817"/>
                </a:cubicBezTo>
                <a:cubicBezTo>
                  <a:pt x="114933" y="513817"/>
                  <a:pt x="0" y="398884"/>
                  <a:pt x="0" y="256909"/>
                </a:cubicBezTo>
                <a:cubicBezTo>
                  <a:pt x="0" y="114933"/>
                  <a:pt x="114933" y="0"/>
                  <a:pt x="2569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6B746-5A89-B7D9-956C-F0400442F30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825570" y="2569349"/>
            <a:ext cx="540860" cy="594946"/>
          </a:xfrm>
          <a:custGeom>
            <a:avLst/>
            <a:gdLst>
              <a:gd name="connsiteX0" fmla="*/ 270768 w 540860"/>
              <a:gd name="connsiteY0" fmla="*/ 393307 h 594946"/>
              <a:gd name="connsiteX1" fmla="*/ 205527 w 540860"/>
              <a:gd name="connsiteY1" fmla="*/ 419167 h 594946"/>
              <a:gd name="connsiteX2" fmla="*/ 196062 w 540860"/>
              <a:gd name="connsiteY2" fmla="*/ 427956 h 594946"/>
              <a:gd name="connsiteX3" fmla="*/ 62199 w 540860"/>
              <a:gd name="connsiteY3" fmla="*/ 554382 h 594946"/>
              <a:gd name="connsiteX4" fmla="*/ 478661 w 540860"/>
              <a:gd name="connsiteY4" fmla="*/ 554382 h 594946"/>
              <a:gd name="connsiteX5" fmla="*/ 345474 w 540860"/>
              <a:gd name="connsiteY5" fmla="*/ 427956 h 594946"/>
              <a:gd name="connsiteX6" fmla="*/ 336009 w 540860"/>
              <a:gd name="connsiteY6" fmla="*/ 419167 h 594946"/>
              <a:gd name="connsiteX7" fmla="*/ 270768 w 540860"/>
              <a:gd name="connsiteY7" fmla="*/ 393307 h 594946"/>
              <a:gd name="connsiteX8" fmla="*/ 500296 w 540860"/>
              <a:gd name="connsiteY8" fmla="*/ 281247 h 594946"/>
              <a:gd name="connsiteX9" fmla="*/ 365081 w 540860"/>
              <a:gd name="connsiteY9" fmla="*/ 409701 h 594946"/>
              <a:gd name="connsiteX10" fmla="*/ 500296 w 540860"/>
              <a:gd name="connsiteY10" fmla="*/ 538156 h 594946"/>
              <a:gd name="connsiteX11" fmla="*/ 40565 w 540860"/>
              <a:gd name="connsiteY11" fmla="*/ 280571 h 594946"/>
              <a:gd name="connsiteX12" fmla="*/ 40565 w 540860"/>
              <a:gd name="connsiteY12" fmla="*/ 537480 h 594946"/>
              <a:gd name="connsiteX13" fmla="*/ 175780 w 540860"/>
              <a:gd name="connsiteY13" fmla="*/ 409025 h 594946"/>
              <a:gd name="connsiteX14" fmla="*/ 270429 w 540860"/>
              <a:gd name="connsiteY14" fmla="*/ 215668 h 594946"/>
              <a:gd name="connsiteX15" fmla="*/ 248795 w 540860"/>
              <a:gd name="connsiteY15" fmla="*/ 237302 h 594946"/>
              <a:gd name="connsiteX16" fmla="*/ 270429 w 540860"/>
              <a:gd name="connsiteY16" fmla="*/ 258936 h 594946"/>
              <a:gd name="connsiteX17" fmla="*/ 292064 w 540860"/>
              <a:gd name="connsiteY17" fmla="*/ 237302 h 594946"/>
              <a:gd name="connsiteX18" fmla="*/ 270429 w 540860"/>
              <a:gd name="connsiteY18" fmla="*/ 215668 h 594946"/>
              <a:gd name="connsiteX19" fmla="*/ 271105 w 540860"/>
              <a:gd name="connsiteY19" fmla="*/ 147384 h 594946"/>
              <a:gd name="connsiteX20" fmla="*/ 358995 w 540860"/>
              <a:gd name="connsiteY20" fmla="*/ 235274 h 594946"/>
              <a:gd name="connsiteX21" fmla="*/ 358995 w 540860"/>
              <a:gd name="connsiteY21" fmla="*/ 256908 h 594946"/>
              <a:gd name="connsiteX22" fmla="*/ 337361 w 540860"/>
              <a:gd name="connsiteY22" fmla="*/ 278543 h 594946"/>
              <a:gd name="connsiteX23" fmla="*/ 304233 w 540860"/>
              <a:gd name="connsiteY23" fmla="*/ 263669 h 594946"/>
              <a:gd name="connsiteX24" fmla="*/ 248119 w 540860"/>
              <a:gd name="connsiteY24" fmla="*/ 272458 h 594946"/>
              <a:gd name="connsiteX25" fmla="*/ 229865 w 540860"/>
              <a:gd name="connsiteY25" fmla="*/ 219048 h 594946"/>
              <a:gd name="connsiteX26" fmla="*/ 279218 w 540860"/>
              <a:gd name="connsiteY26" fmla="*/ 192005 h 594946"/>
              <a:gd name="connsiteX27" fmla="*/ 315050 w 540860"/>
              <a:gd name="connsiteY27" fmla="*/ 235950 h 594946"/>
              <a:gd name="connsiteX28" fmla="*/ 336685 w 540860"/>
              <a:gd name="connsiteY28" fmla="*/ 257584 h 594946"/>
              <a:gd name="connsiteX29" fmla="*/ 336685 w 540860"/>
              <a:gd name="connsiteY29" fmla="*/ 235950 h 594946"/>
              <a:gd name="connsiteX30" fmla="*/ 271105 w 540860"/>
              <a:gd name="connsiteY30" fmla="*/ 170371 h 594946"/>
              <a:gd name="connsiteX31" fmla="*/ 205526 w 540860"/>
              <a:gd name="connsiteY31" fmla="*/ 235950 h 594946"/>
              <a:gd name="connsiteX32" fmla="*/ 270429 w 540860"/>
              <a:gd name="connsiteY32" fmla="*/ 301529 h 594946"/>
              <a:gd name="connsiteX33" fmla="*/ 303557 w 540860"/>
              <a:gd name="connsiteY33" fmla="*/ 293416 h 594946"/>
              <a:gd name="connsiteX34" fmla="*/ 319107 w 540860"/>
              <a:gd name="connsiteY34" fmla="*/ 298149 h 594946"/>
              <a:gd name="connsiteX35" fmla="*/ 314374 w 540860"/>
              <a:gd name="connsiteY35" fmla="*/ 313698 h 594946"/>
              <a:gd name="connsiteX36" fmla="*/ 270429 w 540860"/>
              <a:gd name="connsiteY36" fmla="*/ 324516 h 594946"/>
              <a:gd name="connsiteX37" fmla="*/ 183216 w 540860"/>
              <a:gd name="connsiteY37" fmla="*/ 235274 h 594946"/>
              <a:gd name="connsiteX38" fmla="*/ 271105 w 540860"/>
              <a:gd name="connsiteY38" fmla="*/ 147384 h 594946"/>
              <a:gd name="connsiteX39" fmla="*/ 135215 w 540860"/>
              <a:gd name="connsiteY39" fmla="*/ 108172 h 594946"/>
              <a:gd name="connsiteX40" fmla="*/ 135215 w 540860"/>
              <a:gd name="connsiteY40" fmla="*/ 333305 h 594946"/>
              <a:gd name="connsiteX41" fmla="*/ 196062 w 540860"/>
              <a:gd name="connsiteY41" fmla="*/ 391447 h 594946"/>
              <a:gd name="connsiteX42" fmla="*/ 344798 w 540860"/>
              <a:gd name="connsiteY42" fmla="*/ 391447 h 594946"/>
              <a:gd name="connsiteX43" fmla="*/ 405645 w 540860"/>
              <a:gd name="connsiteY43" fmla="*/ 333305 h 594946"/>
              <a:gd name="connsiteX44" fmla="*/ 405645 w 540860"/>
              <a:gd name="connsiteY44" fmla="*/ 108172 h 594946"/>
              <a:gd name="connsiteX45" fmla="*/ 270430 w 540860"/>
              <a:gd name="connsiteY45" fmla="*/ 0 h 594946"/>
              <a:gd name="connsiteX46" fmla="*/ 351559 w 540860"/>
              <a:gd name="connsiteY46" fmla="*/ 67608 h 594946"/>
              <a:gd name="connsiteX47" fmla="*/ 446210 w 540860"/>
              <a:gd name="connsiteY47" fmla="*/ 67608 h 594946"/>
              <a:gd name="connsiteX48" fmla="*/ 446210 w 540860"/>
              <a:gd name="connsiteY48" fmla="*/ 126426 h 594946"/>
              <a:gd name="connsiteX49" fmla="*/ 540860 w 540860"/>
              <a:gd name="connsiteY49" fmla="*/ 217020 h 594946"/>
              <a:gd name="connsiteX50" fmla="*/ 540860 w 540860"/>
              <a:gd name="connsiteY50" fmla="*/ 594946 h 594946"/>
              <a:gd name="connsiteX51" fmla="*/ 0 w 540860"/>
              <a:gd name="connsiteY51" fmla="*/ 594946 h 594946"/>
              <a:gd name="connsiteX52" fmla="*/ 0 w 540860"/>
              <a:gd name="connsiteY52" fmla="*/ 217020 h 594946"/>
              <a:gd name="connsiteX53" fmla="*/ 94651 w 540860"/>
              <a:gd name="connsiteY53" fmla="*/ 127102 h 594946"/>
              <a:gd name="connsiteX54" fmla="*/ 94651 w 540860"/>
              <a:gd name="connsiteY54" fmla="*/ 67608 h 594946"/>
              <a:gd name="connsiteX55" fmla="*/ 189301 w 540860"/>
              <a:gd name="connsiteY55" fmla="*/ 67608 h 59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0860" h="594946">
                <a:moveTo>
                  <a:pt x="270768" y="393307"/>
                </a:moveTo>
                <a:cubicBezTo>
                  <a:pt x="247275" y="393307"/>
                  <a:pt x="223781" y="401927"/>
                  <a:pt x="205527" y="419167"/>
                </a:cubicBezTo>
                <a:lnTo>
                  <a:pt x="196062" y="427956"/>
                </a:lnTo>
                <a:lnTo>
                  <a:pt x="62199" y="554382"/>
                </a:lnTo>
                <a:lnTo>
                  <a:pt x="478661" y="554382"/>
                </a:lnTo>
                <a:lnTo>
                  <a:pt x="345474" y="427956"/>
                </a:lnTo>
                <a:lnTo>
                  <a:pt x="336009" y="419167"/>
                </a:lnTo>
                <a:cubicBezTo>
                  <a:pt x="317755" y="401927"/>
                  <a:pt x="294262" y="393307"/>
                  <a:pt x="270768" y="393307"/>
                </a:cubicBezTo>
                <a:close/>
                <a:moveTo>
                  <a:pt x="500296" y="281247"/>
                </a:moveTo>
                <a:lnTo>
                  <a:pt x="365081" y="409701"/>
                </a:lnTo>
                <a:lnTo>
                  <a:pt x="500296" y="538156"/>
                </a:lnTo>
                <a:close/>
                <a:moveTo>
                  <a:pt x="40565" y="280571"/>
                </a:moveTo>
                <a:lnTo>
                  <a:pt x="40565" y="537480"/>
                </a:lnTo>
                <a:lnTo>
                  <a:pt x="175780" y="409025"/>
                </a:lnTo>
                <a:close/>
                <a:moveTo>
                  <a:pt x="270429" y="215668"/>
                </a:moveTo>
                <a:cubicBezTo>
                  <a:pt x="258936" y="215668"/>
                  <a:pt x="248795" y="225133"/>
                  <a:pt x="248795" y="237302"/>
                </a:cubicBezTo>
                <a:cubicBezTo>
                  <a:pt x="248795" y="248795"/>
                  <a:pt x="258260" y="258936"/>
                  <a:pt x="270429" y="258936"/>
                </a:cubicBezTo>
                <a:cubicBezTo>
                  <a:pt x="282599" y="258936"/>
                  <a:pt x="292064" y="249471"/>
                  <a:pt x="292064" y="237302"/>
                </a:cubicBezTo>
                <a:cubicBezTo>
                  <a:pt x="292064" y="225133"/>
                  <a:pt x="282599" y="215668"/>
                  <a:pt x="270429" y="215668"/>
                </a:cubicBezTo>
                <a:close/>
                <a:moveTo>
                  <a:pt x="271105" y="147384"/>
                </a:moveTo>
                <a:cubicBezTo>
                  <a:pt x="319783" y="147384"/>
                  <a:pt x="358995" y="186596"/>
                  <a:pt x="358995" y="235274"/>
                </a:cubicBezTo>
                <a:lnTo>
                  <a:pt x="358995" y="256908"/>
                </a:lnTo>
                <a:cubicBezTo>
                  <a:pt x="358995" y="269078"/>
                  <a:pt x="349530" y="278543"/>
                  <a:pt x="337361" y="278543"/>
                </a:cubicBezTo>
                <a:cubicBezTo>
                  <a:pt x="324515" y="278543"/>
                  <a:pt x="312346" y="273134"/>
                  <a:pt x="304233" y="263669"/>
                </a:cubicBezTo>
                <a:cubicBezTo>
                  <a:pt x="290035" y="279895"/>
                  <a:pt x="266373" y="283275"/>
                  <a:pt x="248119" y="272458"/>
                </a:cubicBezTo>
                <a:cubicBezTo>
                  <a:pt x="229865" y="261641"/>
                  <a:pt x="222428" y="238654"/>
                  <a:pt x="229865" y="219048"/>
                </a:cubicBezTo>
                <a:cubicBezTo>
                  <a:pt x="237302" y="199442"/>
                  <a:pt x="258260" y="187949"/>
                  <a:pt x="279218" y="192005"/>
                </a:cubicBezTo>
                <a:cubicBezTo>
                  <a:pt x="300177" y="196061"/>
                  <a:pt x="315050" y="214315"/>
                  <a:pt x="315050" y="235950"/>
                </a:cubicBezTo>
                <a:cubicBezTo>
                  <a:pt x="315050" y="248119"/>
                  <a:pt x="324515" y="257584"/>
                  <a:pt x="336685" y="257584"/>
                </a:cubicBezTo>
                <a:lnTo>
                  <a:pt x="336685" y="235950"/>
                </a:lnTo>
                <a:cubicBezTo>
                  <a:pt x="336685" y="199442"/>
                  <a:pt x="306937" y="170371"/>
                  <a:pt x="271105" y="170371"/>
                </a:cubicBezTo>
                <a:cubicBezTo>
                  <a:pt x="235273" y="170371"/>
                  <a:pt x="205526" y="200118"/>
                  <a:pt x="205526" y="235950"/>
                </a:cubicBezTo>
                <a:cubicBezTo>
                  <a:pt x="204850" y="271782"/>
                  <a:pt x="234597" y="301529"/>
                  <a:pt x="270429" y="301529"/>
                </a:cubicBezTo>
                <a:cubicBezTo>
                  <a:pt x="281923" y="301529"/>
                  <a:pt x="293416" y="298825"/>
                  <a:pt x="303557" y="293416"/>
                </a:cubicBezTo>
                <a:cubicBezTo>
                  <a:pt x="308966" y="290712"/>
                  <a:pt x="315726" y="292740"/>
                  <a:pt x="319107" y="298149"/>
                </a:cubicBezTo>
                <a:cubicBezTo>
                  <a:pt x="321811" y="303557"/>
                  <a:pt x="319783" y="310318"/>
                  <a:pt x="314374" y="313698"/>
                </a:cubicBezTo>
                <a:cubicBezTo>
                  <a:pt x="300853" y="320459"/>
                  <a:pt x="285979" y="324516"/>
                  <a:pt x="270429" y="324516"/>
                </a:cubicBezTo>
                <a:cubicBezTo>
                  <a:pt x="221752" y="323840"/>
                  <a:pt x="182540" y="284627"/>
                  <a:pt x="183216" y="235274"/>
                </a:cubicBezTo>
                <a:cubicBezTo>
                  <a:pt x="183216" y="186596"/>
                  <a:pt x="222428" y="147384"/>
                  <a:pt x="271105" y="147384"/>
                </a:cubicBezTo>
                <a:close/>
                <a:moveTo>
                  <a:pt x="135215" y="108172"/>
                </a:moveTo>
                <a:lnTo>
                  <a:pt x="135215" y="333305"/>
                </a:lnTo>
                <a:lnTo>
                  <a:pt x="196062" y="391447"/>
                </a:lnTo>
                <a:cubicBezTo>
                  <a:pt x="240007" y="357644"/>
                  <a:pt x="300853" y="357644"/>
                  <a:pt x="344798" y="391447"/>
                </a:cubicBezTo>
                <a:lnTo>
                  <a:pt x="405645" y="333305"/>
                </a:lnTo>
                <a:lnTo>
                  <a:pt x="405645" y="108172"/>
                </a:lnTo>
                <a:close/>
                <a:moveTo>
                  <a:pt x="270430" y="0"/>
                </a:moveTo>
                <a:lnTo>
                  <a:pt x="351559" y="67608"/>
                </a:lnTo>
                <a:lnTo>
                  <a:pt x="446210" y="67608"/>
                </a:lnTo>
                <a:lnTo>
                  <a:pt x="446210" y="126426"/>
                </a:lnTo>
                <a:lnTo>
                  <a:pt x="540860" y="217020"/>
                </a:lnTo>
                <a:lnTo>
                  <a:pt x="540860" y="594946"/>
                </a:lnTo>
                <a:lnTo>
                  <a:pt x="0" y="594946"/>
                </a:lnTo>
                <a:lnTo>
                  <a:pt x="0" y="217020"/>
                </a:lnTo>
                <a:lnTo>
                  <a:pt x="94651" y="127102"/>
                </a:lnTo>
                <a:lnTo>
                  <a:pt x="94651" y="67608"/>
                </a:lnTo>
                <a:lnTo>
                  <a:pt x="189301" y="67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2F571-EE30-0274-9D91-1880425A90B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825911" y="3715116"/>
            <a:ext cx="539842" cy="541115"/>
          </a:xfrm>
          <a:custGeom>
            <a:avLst/>
            <a:gdLst>
              <a:gd name="connsiteX0" fmla="*/ 417472 w 539842"/>
              <a:gd name="connsiteY0" fmla="*/ 321135 h 541115"/>
              <a:gd name="connsiteX1" fmla="*/ 438431 w 539842"/>
              <a:gd name="connsiteY1" fmla="*/ 329924 h 541115"/>
              <a:gd name="connsiteX2" fmla="*/ 531729 w 539842"/>
              <a:gd name="connsiteY2" fmla="*/ 423222 h 541115"/>
              <a:gd name="connsiteX3" fmla="*/ 539842 w 539842"/>
              <a:gd name="connsiteY3" fmla="*/ 444181 h 541115"/>
              <a:gd name="connsiteX4" fmla="*/ 531053 w 539842"/>
              <a:gd name="connsiteY4" fmla="*/ 465139 h 541115"/>
              <a:gd name="connsiteX5" fmla="*/ 520912 w 539842"/>
              <a:gd name="connsiteY5" fmla="*/ 475280 h 541115"/>
              <a:gd name="connsiteX6" fmla="*/ 386373 w 539842"/>
              <a:gd name="connsiteY6" fmla="*/ 340741 h 541115"/>
              <a:gd name="connsiteX7" fmla="*/ 396514 w 539842"/>
              <a:gd name="connsiteY7" fmla="*/ 329924 h 541115"/>
              <a:gd name="connsiteX8" fmla="*/ 417472 w 539842"/>
              <a:gd name="connsiteY8" fmla="*/ 321135 h 541115"/>
              <a:gd name="connsiteX9" fmla="*/ 44956 w 539842"/>
              <a:gd name="connsiteY9" fmla="*/ 39888 h 541115"/>
              <a:gd name="connsiteX10" fmla="*/ 179495 w 539842"/>
              <a:gd name="connsiteY10" fmla="*/ 174427 h 541115"/>
              <a:gd name="connsiteX11" fmla="*/ 158536 w 539842"/>
              <a:gd name="connsiteY11" fmla="*/ 194709 h 541115"/>
              <a:gd name="connsiteX12" fmla="*/ 154480 w 539842"/>
              <a:gd name="connsiteY12" fmla="*/ 204850 h 541115"/>
              <a:gd name="connsiteX13" fmla="*/ 158536 w 539842"/>
              <a:gd name="connsiteY13" fmla="*/ 214991 h 541115"/>
              <a:gd name="connsiteX14" fmla="*/ 326203 w 539842"/>
              <a:gd name="connsiteY14" fmla="*/ 381982 h 541115"/>
              <a:gd name="connsiteX15" fmla="*/ 336344 w 539842"/>
              <a:gd name="connsiteY15" fmla="*/ 386038 h 541115"/>
              <a:gd name="connsiteX16" fmla="*/ 346485 w 539842"/>
              <a:gd name="connsiteY16" fmla="*/ 381982 h 541115"/>
              <a:gd name="connsiteX17" fmla="*/ 366767 w 539842"/>
              <a:gd name="connsiteY17" fmla="*/ 361024 h 541115"/>
              <a:gd name="connsiteX18" fmla="*/ 500630 w 539842"/>
              <a:gd name="connsiteY18" fmla="*/ 495563 h 541115"/>
              <a:gd name="connsiteX19" fmla="*/ 482376 w 539842"/>
              <a:gd name="connsiteY19" fmla="*/ 513817 h 541115"/>
              <a:gd name="connsiteX20" fmla="*/ 413417 w 539842"/>
              <a:gd name="connsiteY20" fmla="*/ 540860 h 541115"/>
              <a:gd name="connsiteX21" fmla="*/ 305245 w 539842"/>
              <a:gd name="connsiteY21" fmla="*/ 509084 h 541115"/>
              <a:gd name="connsiteX22" fmla="*/ 262652 w 539842"/>
              <a:gd name="connsiteY22" fmla="*/ 482041 h 541115"/>
              <a:gd name="connsiteX23" fmla="*/ 56449 w 539842"/>
              <a:gd name="connsiteY23" fmla="*/ 269077 h 541115"/>
              <a:gd name="connsiteX24" fmla="*/ 15885 w 539842"/>
              <a:gd name="connsiteY24" fmla="*/ 198090 h 541115"/>
              <a:gd name="connsiteX25" fmla="*/ 335 w 539842"/>
              <a:gd name="connsiteY25" fmla="*/ 110200 h 541115"/>
              <a:gd name="connsiteX26" fmla="*/ 22645 w 539842"/>
              <a:gd name="connsiteY26" fmla="*/ 62198 h 541115"/>
              <a:gd name="connsiteX27" fmla="*/ 44956 w 539842"/>
              <a:gd name="connsiteY27" fmla="*/ 39888 h 541115"/>
              <a:gd name="connsiteX28" fmla="*/ 97013 w 539842"/>
              <a:gd name="connsiteY28" fmla="*/ 0 h 541115"/>
              <a:gd name="connsiteX29" fmla="*/ 117296 w 539842"/>
              <a:gd name="connsiteY29" fmla="*/ 8789 h 541115"/>
              <a:gd name="connsiteX30" fmla="*/ 210594 w 539842"/>
              <a:gd name="connsiteY30" fmla="*/ 101411 h 541115"/>
              <a:gd name="connsiteX31" fmla="*/ 219383 w 539842"/>
              <a:gd name="connsiteY31" fmla="*/ 122370 h 541115"/>
              <a:gd name="connsiteX32" fmla="*/ 210594 w 539842"/>
              <a:gd name="connsiteY32" fmla="*/ 143328 h 541115"/>
              <a:gd name="connsiteX33" fmla="*/ 200453 w 539842"/>
              <a:gd name="connsiteY33" fmla="*/ 153469 h 541115"/>
              <a:gd name="connsiteX34" fmla="*/ 65914 w 539842"/>
              <a:gd name="connsiteY34" fmla="*/ 18930 h 541115"/>
              <a:gd name="connsiteX35" fmla="*/ 76055 w 539842"/>
              <a:gd name="connsiteY35" fmla="*/ 8789 h 541115"/>
              <a:gd name="connsiteX36" fmla="*/ 97013 w 539842"/>
              <a:gd name="connsiteY36" fmla="*/ 0 h 5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9842" h="541115">
                <a:moveTo>
                  <a:pt x="417472" y="321135"/>
                </a:moveTo>
                <a:cubicBezTo>
                  <a:pt x="425585" y="321135"/>
                  <a:pt x="433022" y="324515"/>
                  <a:pt x="438431" y="329924"/>
                </a:cubicBezTo>
                <a:lnTo>
                  <a:pt x="531729" y="423222"/>
                </a:lnTo>
                <a:cubicBezTo>
                  <a:pt x="537138" y="428631"/>
                  <a:pt x="539842" y="436068"/>
                  <a:pt x="539842" y="444181"/>
                </a:cubicBezTo>
                <a:cubicBezTo>
                  <a:pt x="539842" y="452294"/>
                  <a:pt x="536462" y="459730"/>
                  <a:pt x="531053" y="465139"/>
                </a:cubicBezTo>
                <a:lnTo>
                  <a:pt x="520912" y="475280"/>
                </a:lnTo>
                <a:lnTo>
                  <a:pt x="386373" y="340741"/>
                </a:lnTo>
                <a:lnTo>
                  <a:pt x="396514" y="329924"/>
                </a:lnTo>
                <a:cubicBezTo>
                  <a:pt x="401923" y="324515"/>
                  <a:pt x="409360" y="321135"/>
                  <a:pt x="417472" y="321135"/>
                </a:cubicBezTo>
                <a:close/>
                <a:moveTo>
                  <a:pt x="44956" y="39888"/>
                </a:moveTo>
                <a:lnTo>
                  <a:pt x="179495" y="174427"/>
                </a:lnTo>
                <a:lnTo>
                  <a:pt x="158536" y="194709"/>
                </a:lnTo>
                <a:cubicBezTo>
                  <a:pt x="155832" y="197413"/>
                  <a:pt x="154480" y="201470"/>
                  <a:pt x="154480" y="204850"/>
                </a:cubicBezTo>
                <a:cubicBezTo>
                  <a:pt x="154480" y="208231"/>
                  <a:pt x="155832" y="212287"/>
                  <a:pt x="158536" y="214991"/>
                </a:cubicBezTo>
                <a:lnTo>
                  <a:pt x="326203" y="381982"/>
                </a:lnTo>
                <a:cubicBezTo>
                  <a:pt x="328907" y="384686"/>
                  <a:pt x="332964" y="386038"/>
                  <a:pt x="336344" y="386038"/>
                </a:cubicBezTo>
                <a:cubicBezTo>
                  <a:pt x="339724" y="386038"/>
                  <a:pt x="343781" y="384686"/>
                  <a:pt x="346485" y="381982"/>
                </a:cubicBezTo>
                <a:lnTo>
                  <a:pt x="366767" y="361024"/>
                </a:lnTo>
                <a:lnTo>
                  <a:pt x="500630" y="495563"/>
                </a:lnTo>
                <a:lnTo>
                  <a:pt x="482376" y="513817"/>
                </a:lnTo>
                <a:cubicBezTo>
                  <a:pt x="464798" y="532747"/>
                  <a:pt x="439107" y="542888"/>
                  <a:pt x="413417" y="540860"/>
                </a:cubicBezTo>
                <a:cubicBezTo>
                  <a:pt x="374880" y="538155"/>
                  <a:pt x="339048" y="525986"/>
                  <a:pt x="305245" y="509084"/>
                </a:cubicBezTo>
                <a:cubicBezTo>
                  <a:pt x="290371" y="500971"/>
                  <a:pt x="276173" y="492182"/>
                  <a:pt x="262652" y="482041"/>
                </a:cubicBezTo>
                <a:cubicBezTo>
                  <a:pt x="181523" y="424575"/>
                  <a:pt x="111887" y="352235"/>
                  <a:pt x="56449" y="269077"/>
                </a:cubicBezTo>
                <a:cubicBezTo>
                  <a:pt x="40899" y="246767"/>
                  <a:pt x="26702" y="223104"/>
                  <a:pt x="15885" y="198090"/>
                </a:cubicBezTo>
                <a:cubicBezTo>
                  <a:pt x="5743" y="169694"/>
                  <a:pt x="-1693" y="140623"/>
                  <a:pt x="335" y="110200"/>
                </a:cubicBezTo>
                <a:cubicBezTo>
                  <a:pt x="1011" y="91946"/>
                  <a:pt x="9124" y="75044"/>
                  <a:pt x="22645" y="62198"/>
                </a:cubicBezTo>
                <a:cubicBezTo>
                  <a:pt x="28054" y="56790"/>
                  <a:pt x="36167" y="48677"/>
                  <a:pt x="44956" y="39888"/>
                </a:cubicBezTo>
                <a:close/>
                <a:moveTo>
                  <a:pt x="97013" y="0"/>
                </a:moveTo>
                <a:cubicBezTo>
                  <a:pt x="104450" y="0"/>
                  <a:pt x="111887" y="3380"/>
                  <a:pt x="117296" y="8789"/>
                </a:cubicBezTo>
                <a:lnTo>
                  <a:pt x="210594" y="101411"/>
                </a:lnTo>
                <a:cubicBezTo>
                  <a:pt x="216003" y="106820"/>
                  <a:pt x="219383" y="114257"/>
                  <a:pt x="219383" y="122370"/>
                </a:cubicBezTo>
                <a:cubicBezTo>
                  <a:pt x="219383" y="130482"/>
                  <a:pt x="216003" y="137919"/>
                  <a:pt x="210594" y="143328"/>
                </a:cubicBezTo>
                <a:lnTo>
                  <a:pt x="200453" y="153469"/>
                </a:lnTo>
                <a:lnTo>
                  <a:pt x="65914" y="18930"/>
                </a:lnTo>
                <a:lnTo>
                  <a:pt x="76055" y="8789"/>
                </a:lnTo>
                <a:cubicBezTo>
                  <a:pt x="81464" y="3380"/>
                  <a:pt x="89577" y="0"/>
                  <a:pt x="970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FB2A89-AC5C-16AF-5F55-FA3C97E4CD7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54486" y="4874403"/>
            <a:ext cx="283026" cy="459731"/>
          </a:xfrm>
          <a:custGeom>
            <a:avLst/>
            <a:gdLst>
              <a:gd name="connsiteX0" fmla="*/ 141514 w 283026"/>
              <a:gd name="connsiteY0" fmla="*/ 81129 h 459731"/>
              <a:gd name="connsiteX1" fmla="*/ 80667 w 283026"/>
              <a:gd name="connsiteY1" fmla="*/ 141976 h 459731"/>
              <a:gd name="connsiteX2" fmla="*/ 141514 w 283026"/>
              <a:gd name="connsiteY2" fmla="*/ 202823 h 459731"/>
              <a:gd name="connsiteX3" fmla="*/ 202361 w 283026"/>
              <a:gd name="connsiteY3" fmla="*/ 141976 h 459731"/>
              <a:gd name="connsiteX4" fmla="*/ 141514 w 283026"/>
              <a:gd name="connsiteY4" fmla="*/ 81129 h 459731"/>
              <a:gd name="connsiteX5" fmla="*/ 141514 w 283026"/>
              <a:gd name="connsiteY5" fmla="*/ 0 h 459731"/>
              <a:gd name="connsiteX6" fmla="*/ 258475 w 283026"/>
              <a:gd name="connsiteY6" fmla="*/ 62199 h 459731"/>
              <a:gd name="connsiteX7" fmla="*/ 273348 w 283026"/>
              <a:gd name="connsiteY7" fmla="*/ 194034 h 459731"/>
              <a:gd name="connsiteX8" fmla="*/ 209121 w 283026"/>
              <a:gd name="connsiteY8" fmla="*/ 336009 h 459731"/>
              <a:gd name="connsiteX9" fmla="*/ 153683 w 283026"/>
              <a:gd name="connsiteY9" fmla="*/ 452294 h 459731"/>
              <a:gd name="connsiteX10" fmla="*/ 141514 w 283026"/>
              <a:gd name="connsiteY10" fmla="*/ 459731 h 459731"/>
              <a:gd name="connsiteX11" fmla="*/ 129344 w 283026"/>
              <a:gd name="connsiteY11" fmla="*/ 452294 h 459731"/>
              <a:gd name="connsiteX12" fmla="*/ 73906 w 283026"/>
              <a:gd name="connsiteY12" fmla="*/ 336009 h 459731"/>
              <a:gd name="connsiteX13" fmla="*/ 9679 w 283026"/>
              <a:gd name="connsiteY13" fmla="*/ 194034 h 459731"/>
              <a:gd name="connsiteX14" fmla="*/ 24553 w 283026"/>
              <a:gd name="connsiteY14" fmla="*/ 62199 h 459731"/>
              <a:gd name="connsiteX15" fmla="*/ 141514 w 283026"/>
              <a:gd name="connsiteY15" fmla="*/ 0 h 4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026" h="459731">
                <a:moveTo>
                  <a:pt x="141514" y="81129"/>
                </a:moveTo>
                <a:cubicBezTo>
                  <a:pt x="107710" y="81129"/>
                  <a:pt x="80667" y="108172"/>
                  <a:pt x="80667" y="141976"/>
                </a:cubicBezTo>
                <a:cubicBezTo>
                  <a:pt x="80667" y="175780"/>
                  <a:pt x="107710" y="202823"/>
                  <a:pt x="141514" y="202823"/>
                </a:cubicBezTo>
                <a:cubicBezTo>
                  <a:pt x="175318" y="202823"/>
                  <a:pt x="202361" y="175780"/>
                  <a:pt x="202361" y="141976"/>
                </a:cubicBezTo>
                <a:cubicBezTo>
                  <a:pt x="202361" y="108172"/>
                  <a:pt x="175318" y="81129"/>
                  <a:pt x="141514" y="81129"/>
                </a:cubicBezTo>
                <a:close/>
                <a:moveTo>
                  <a:pt x="141514" y="0"/>
                </a:moveTo>
                <a:cubicBezTo>
                  <a:pt x="188163" y="0"/>
                  <a:pt x="232108" y="22987"/>
                  <a:pt x="258475" y="62199"/>
                </a:cubicBezTo>
                <a:cubicBezTo>
                  <a:pt x="284842" y="100735"/>
                  <a:pt x="290250" y="150089"/>
                  <a:pt x="273348" y="194034"/>
                </a:cubicBezTo>
                <a:lnTo>
                  <a:pt x="209121" y="336009"/>
                </a:lnTo>
                <a:lnTo>
                  <a:pt x="153683" y="452294"/>
                </a:lnTo>
                <a:cubicBezTo>
                  <a:pt x="151655" y="457027"/>
                  <a:pt x="146922" y="459731"/>
                  <a:pt x="141514" y="459731"/>
                </a:cubicBezTo>
                <a:cubicBezTo>
                  <a:pt x="136105" y="459731"/>
                  <a:pt x="131373" y="457027"/>
                  <a:pt x="129344" y="452294"/>
                </a:cubicBezTo>
                <a:lnTo>
                  <a:pt x="73906" y="336009"/>
                </a:lnTo>
                <a:lnTo>
                  <a:pt x="9679" y="194034"/>
                </a:lnTo>
                <a:cubicBezTo>
                  <a:pt x="-7223" y="150089"/>
                  <a:pt x="-1814" y="100735"/>
                  <a:pt x="24553" y="62199"/>
                </a:cubicBezTo>
                <a:cubicBezTo>
                  <a:pt x="50920" y="22987"/>
                  <a:pt x="94865" y="0"/>
                  <a:pt x="1415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E9B7D8-D58F-9523-0E67-4514CB183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679" y="1376535"/>
            <a:ext cx="5031946" cy="74725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EF375A-DB4B-0D72-D9D2-3EB6808A48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72679" y="2571746"/>
            <a:ext cx="5031946" cy="74725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297AFCA-8E69-DE98-463D-2FA9BCF0AC0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72679" y="3538996"/>
            <a:ext cx="5031946" cy="74725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61A065D-CD5C-5187-2E10-38939668730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72679" y="4730643"/>
            <a:ext cx="5031946" cy="74725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44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BEFECB-CF03-7F1C-AB91-43ED0E5E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7" y="2194562"/>
            <a:ext cx="8137526" cy="1577478"/>
          </a:xfrm>
        </p:spPr>
        <p:txBody>
          <a:bodyPr anchor="b">
            <a:noAutofit/>
          </a:bodyPr>
          <a:lstStyle>
            <a:lvl1pPr algn="ctr"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7C8C00-90C8-D879-657C-39E4141304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7237" y="3863155"/>
            <a:ext cx="8137526" cy="78780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768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BEFECB-CF03-7F1C-AB91-43ED0E5E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7" y="2194562"/>
            <a:ext cx="8137526" cy="1577478"/>
          </a:xfrm>
        </p:spPr>
        <p:txBody>
          <a:bodyPr anchor="b">
            <a:noAutofit/>
          </a:bodyPr>
          <a:lstStyle>
            <a:lvl1pPr algn="ctr"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7C8C00-90C8-D879-657C-39E4141304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7237" y="3863155"/>
            <a:ext cx="8137526" cy="78780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051DE302-F517-F6F2-8DBB-05C1E95FF9BA}"/>
              </a:ext>
            </a:extLst>
          </p:cNvPr>
          <p:cNvSpPr/>
          <p:nvPr userDrawn="1"/>
        </p:nvSpPr>
        <p:spPr>
          <a:xfrm>
            <a:off x="2027236" y="4883495"/>
            <a:ext cx="8137527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A2C1D93-9263-296C-980B-2033F4987A2E}"/>
              </a:ext>
            </a:extLst>
          </p:cNvPr>
          <p:cNvSpPr/>
          <p:nvPr userDrawn="1"/>
        </p:nvSpPr>
        <p:spPr>
          <a:xfrm>
            <a:off x="2027236" y="1980275"/>
            <a:ext cx="8137527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5193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BEFECB-CF03-7F1C-AB91-43ED0E5E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194562"/>
            <a:ext cx="5508625" cy="1577478"/>
          </a:xfrm>
        </p:spPr>
        <p:txBody>
          <a:bodyPr anchor="b">
            <a:noAutofit/>
          </a:bodyPr>
          <a:lstStyle>
            <a:lvl1pPr algn="l"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7C8C00-90C8-D879-657C-39E4141304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375" y="3863155"/>
            <a:ext cx="5508625" cy="787800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5999C54-5396-0470-E6BA-A1B2E368076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05650" y="1468051"/>
            <a:ext cx="5086350" cy="3921899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87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ED2A23B5-C0B6-3AAC-B354-EC615F3EB5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67625"/>
            <a:ext cx="3960000" cy="3960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8B5E718-DB32-6674-D4BE-027301645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9462" y="2182220"/>
            <a:ext cx="6900256" cy="34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8537F55-5FAD-74EA-FB5C-AD65BDBD2F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9462" y="1767625"/>
            <a:ext cx="6900256" cy="41195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5D0DCCA-8BA3-0294-2EB8-ED93CC6BDC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9462" y="2535403"/>
            <a:ext cx="6900256" cy="319222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10977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ED2A23B5-C0B6-3AAC-B354-EC615F3EB5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8013" y="1964489"/>
            <a:ext cx="2705840" cy="270584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8B5E718-DB32-6674-D4BE-027301645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8013" y="5190760"/>
            <a:ext cx="2705840" cy="340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8537F55-5FAD-74EA-FB5C-AD65BDBD2F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8013" y="4776165"/>
            <a:ext cx="2705840" cy="41195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280399A8-15CE-2DFF-5058-EFBACF8E199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43080" y="1964489"/>
            <a:ext cx="2705840" cy="270584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D373013-0B26-6B5B-FBAF-316FE45516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43080" y="5190760"/>
            <a:ext cx="2705840" cy="340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923D3A7-6717-BFDA-8B77-AFD57270C0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43080" y="4776165"/>
            <a:ext cx="2705840" cy="41195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AC62088D-AB1C-F284-31D4-628F14660CD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38147" y="1964489"/>
            <a:ext cx="2705840" cy="270584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B50EC9-2639-BE23-DD5C-706D7BB869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38147" y="5190760"/>
            <a:ext cx="2705840" cy="340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2DCBBDE-9854-746D-9EE1-487B2A3A32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38147" y="4776165"/>
            <a:ext cx="2705840" cy="41195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8588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81111A-57E0-FD19-77F0-1196BB17D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96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ED2A23B5-C0B6-3AAC-B354-EC615F3EB5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03159" y="2167762"/>
            <a:ext cx="2069432" cy="206943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8B5E718-DB32-6674-D4BE-027301645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3159" y="4757625"/>
            <a:ext cx="2069432" cy="340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8537F55-5FAD-74EA-FB5C-AD65BDBD2F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159" y="4343030"/>
            <a:ext cx="2069432" cy="41195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9AD52B5-D46B-A529-383E-98EF6FB0212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767604" y="2167762"/>
            <a:ext cx="2069432" cy="206943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AE2E895-BBF3-ACA0-71AD-F864915376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7604" y="4757625"/>
            <a:ext cx="2069432" cy="340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B4C77EF-B687-3473-FEA3-0190F090F6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67604" y="4343030"/>
            <a:ext cx="2069432" cy="41195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E8F9E0BB-5F9E-7044-A6F3-EF6A384842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32049" y="2167762"/>
            <a:ext cx="2069432" cy="206943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A2104E5-E650-68C8-E76C-B3CB2FAAA7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32049" y="4757625"/>
            <a:ext cx="2069432" cy="340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14544DB6-2A4D-8708-142A-F056F3814A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32049" y="4343030"/>
            <a:ext cx="2069432" cy="41195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3C46EA8C-DB0B-F929-0F78-F236887423F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896494" y="2167762"/>
            <a:ext cx="2069432" cy="206943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35386C69-5210-6ABA-1737-EBB032A968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96494" y="4757625"/>
            <a:ext cx="2069432" cy="340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95DED95-1DFA-5011-E856-487E0BF3D0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96494" y="4343030"/>
            <a:ext cx="2069432" cy="41195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1487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ED2A23B5-C0B6-3AAC-B354-EC615F3EB5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4" y="1742979"/>
            <a:ext cx="3146425" cy="314642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8B5E718-DB32-6674-D4BE-027301645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421003"/>
            <a:ext cx="3146424" cy="340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8537F55-5FAD-74EA-FB5C-AD65BDBD2F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5006408"/>
            <a:ext cx="3146424" cy="41195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280399A8-15CE-2DFF-5058-EFBACF8E199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66992" y="1742980"/>
            <a:ext cx="1314546" cy="131454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D373013-0B26-6B5B-FBAF-316FE45516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2530" y="3431637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923D3A7-6717-BFDA-8B77-AFD57270C0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530" y="3157586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7495C65-A9C2-6760-2EB8-69403C67F2E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18851" y="1742980"/>
            <a:ext cx="1314546" cy="131454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DF48EA3-FB19-95D5-B88B-76DBBD6032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4389" y="3431637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D27D937-0E3B-2890-AFF1-25E3190974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04389" y="3157586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202B847-E0E1-159C-2E66-8AAB18E532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70710" y="1742980"/>
            <a:ext cx="1314546" cy="131454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9BDBC7-69ED-25DC-FA05-C0DC44C066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56248" y="3431637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8F57406-E682-8E44-344A-43D480008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56248" y="3157586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7EA507F2-8F21-5B8D-A430-E3CCA8808BC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66992" y="3797781"/>
            <a:ext cx="1314546" cy="131454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DFEEA7A4-D686-069A-7619-036033546E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2530" y="5486438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6D0E6F41-E353-0280-9245-862650AA97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52530" y="5212387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8361E199-4608-07FF-5390-537E1B4A32C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8851" y="3797781"/>
            <a:ext cx="1314546" cy="131454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F4E645ED-7EAC-EFE4-7C86-0C22E5F0FC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04389" y="5486438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7C9D7F74-4B1D-C06D-8CE4-C1D0418945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4389" y="5212387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44C112AC-01D2-5A50-3BE6-431FA98B10A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970710" y="3797781"/>
            <a:ext cx="1314546" cy="131454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B89CF107-8F86-DA07-E1F1-90E54AC2B5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56248" y="5486438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CA77B277-9F84-AA4E-61B2-C9953C47B9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56248" y="5212387"/>
            <a:ext cx="1943470" cy="271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87910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08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E3854D-6A50-C211-16CD-27AD19F6FF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7375" y="1607519"/>
            <a:ext cx="11017250" cy="4133264"/>
          </a:xfrm>
        </p:spPr>
        <p:txBody>
          <a:bodyPr/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400"/>
            </a:lvl2pPr>
            <a:lvl3pPr>
              <a:buClr>
                <a:schemeClr val="tx1"/>
              </a:buClr>
              <a:defRPr sz="1200"/>
            </a:lvl3pPr>
            <a:lvl4pPr>
              <a:buClr>
                <a:schemeClr val="tx1"/>
              </a:buClr>
              <a:defRPr sz="1100"/>
            </a:lvl4pPr>
            <a:lvl5pPr>
              <a:buClr>
                <a:schemeClr val="tx1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7224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09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620963"/>
            <a:ext cx="4679950" cy="1616074"/>
          </a:xfrm>
        </p:spPr>
        <p:txBody>
          <a:bodyPr wrap="square" anchor="ctr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FDD0AB9-57DA-26EE-6569-8EC25F064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2093684"/>
            <a:ext cx="5503718" cy="32759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A3DD38-5D79-7EB9-84A7-32AE005050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1488375"/>
            <a:ext cx="5503718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821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E111DB-A4F6-727D-9A45-519DB447A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3D91454C-2D8A-6AD6-FE36-673AA157BE7E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9853BD-2C47-5262-7D17-F184BC6D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1048756"/>
            <a:ext cx="5075093" cy="2252127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4BF9382-7FB9-E1CE-FF1D-7EF9A988C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4162426"/>
            <a:ext cx="5075093" cy="16468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5E5ED50-C23B-550A-A44E-B22012AFB5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3557116"/>
            <a:ext cx="5075093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447F3BF-FB5F-7BF4-0721-176FD94F62D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3546" y="1048759"/>
            <a:ext cx="5503719" cy="4760484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E111DB-A4F6-727D-9A45-519DB447A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3D91454C-2D8A-6AD6-FE36-673AA157BE7E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9853BD-2C47-5262-7D17-F184BC6D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429000"/>
            <a:ext cx="5180907" cy="2252127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4BF9382-7FB9-E1CE-FF1D-7EF9A988C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4034310"/>
            <a:ext cx="5501265" cy="16468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5E5ED50-C23B-550A-A44E-B22012AFB5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5501265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F447F3BF-FB5F-7BF4-0721-176FD94F62D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4922" y="877223"/>
            <a:ext cx="11012343" cy="2140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84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86486" y="586129"/>
            <a:ext cx="3113232" cy="522311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527AC1-99E4-87C5-6AB2-BD537C5E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584200"/>
            <a:ext cx="7524750" cy="1901825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1F89CF16-742B-9AD3-4951-442BF353FEEA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7D30BC7-CE65-CC64-D5B9-56620BE2ED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487593" cy="23802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1D033DD-6852-B385-EDA8-28728327AC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3691"/>
            <a:ext cx="3487593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BDB5675-1DBE-D17A-4FE3-C2CA2458D0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4532" y="3429000"/>
            <a:ext cx="3487593" cy="23802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07C8966-04AE-FDD6-79AC-66D7B8C637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4532" y="2823691"/>
            <a:ext cx="3487593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186260F-531D-92B8-CE76-F5E12B1A2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7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3" pos="511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33DF2F9-A4F1-2B9F-C8F3-B759E7ED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1485901"/>
            <a:ext cx="5508624" cy="3886198"/>
          </a:xfrm>
        </p:spPr>
        <p:txBody>
          <a:bodyPr wrap="square" anchor="ctr">
            <a:norm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01601AA-D8AE-4BD6-36A2-A20A1AD37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941D97-0B66-6521-13A9-02960E203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03" y="2091211"/>
            <a:ext cx="5218313" cy="12006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9F5550A-9C41-9F87-9AE0-A1876ABFBA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203" y="1485901"/>
            <a:ext cx="5218313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3A9DCB9-42A9-E7BF-9C94-4D37BE89E6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4203" y="4171471"/>
            <a:ext cx="5218313" cy="12006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17D2F7D-1D50-2F04-6A4D-56E6206726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4203" y="3566161"/>
            <a:ext cx="5218313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0AE32FE4-0AB2-5893-8C16-25FAF24256A9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81302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96AF8D7-D3E5-B5C6-030A-DFBC5AEC7D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4200" y="3429000"/>
            <a:ext cx="5511800" cy="22521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6DEB02-D09E-230B-231B-1D0048DD1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D157B0-4969-ADC8-40E4-929945CB2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203" y="1577362"/>
            <a:ext cx="5218313" cy="16468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E728C4-FE95-3A47-6E1C-B8E8B5B40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203" y="972052"/>
            <a:ext cx="5218313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6FC5DA4-62A0-88FF-BF5D-9EA63242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972048"/>
            <a:ext cx="5508625" cy="2252123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34A76BF-7489-7BC1-4760-2B92A24DE3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4203" y="4034310"/>
            <a:ext cx="5218313" cy="16468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604F45B-3785-242D-920C-8E91ADB14F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4203" y="3429000"/>
            <a:ext cx="5218313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2A5B4396-2277-277B-B196-5F18A5AF43D4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71746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584200"/>
            <a:ext cx="7524750" cy="1901825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3691"/>
            <a:ext cx="3283527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3846A5A-8F37-B136-A0F1-6BD3AD064F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4237" y="3429000"/>
            <a:ext cx="3283527" cy="23802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368FC9E-CAA6-CEA5-3C08-5FF7E8DC60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3691"/>
            <a:ext cx="3283527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AAA5796-F6FB-A6CA-511A-1EEBFE3369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6190" y="3429000"/>
            <a:ext cx="3283527" cy="23802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E110970-5FFF-B6C8-AFF0-CD5B6482EF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190" y="2823691"/>
            <a:ext cx="3283527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4CC8AE1-E3C5-4C60-9B18-3492B108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6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6CE6D1-1140-10A1-1B7B-DBDB2D0876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43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2341" cy="1141472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8246" y="2211554"/>
            <a:ext cx="7156379" cy="8822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8246" y="1844586"/>
            <a:ext cx="7156379" cy="36433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4CC8AE1-E3C5-4C60-9B18-3492B108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D48B3A2-87CA-D940-DA4C-B9BC3A5460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8246" y="3595572"/>
            <a:ext cx="7156379" cy="8822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508460C-E2DF-0597-7FA3-BD646563B7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8246" y="3228604"/>
            <a:ext cx="7156379" cy="36433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11F1C81-624D-494F-19CB-D11EAB6E65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48246" y="4979591"/>
            <a:ext cx="7156379" cy="8822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A329C29-2A56-24DC-D206-CD3C51BC52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8246" y="4612623"/>
            <a:ext cx="7156379" cy="36433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B8E3C6-5F85-DE7D-F543-5AF40FCC6F8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7374" y="1844586"/>
            <a:ext cx="3492501" cy="40172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71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11012343" cy="1231053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2755305"/>
            <a:ext cx="4711238" cy="92671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149994"/>
            <a:ext cx="4711238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4CC8AE1-E3C5-4C60-9B18-3492B108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5B4E7CA-7C0D-2BE1-900B-1C0AAE8E91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282" y="4627635"/>
            <a:ext cx="4711238" cy="92671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CB755E1-6469-E746-0C7D-4040975AF0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2282" y="4022324"/>
            <a:ext cx="4711238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F00055C-4FB4-156A-AF90-9C37A8D31C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88480" y="2755305"/>
            <a:ext cx="4711238" cy="92671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6F24C38-45DE-B346-8C83-8374C06A25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8480" y="2149994"/>
            <a:ext cx="4711238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51E3AC4-A8F9-CB05-1D9F-FF0DFB9BE8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88480" y="4627635"/>
            <a:ext cx="4711238" cy="92671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DD7A8DC-3669-5217-42DD-DCC2E54E0E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8480" y="4022324"/>
            <a:ext cx="4711238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253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1" y="1852945"/>
            <a:ext cx="7519844" cy="5854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1" y="1504950"/>
            <a:ext cx="7519844" cy="34535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4CC8AE1-E3C5-4C60-9B18-3492B108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721A43-3435-77D0-8B4B-3D4EBC0A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2341" cy="768347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1AF92F-4589-AA32-B2C1-AE52DF31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281" y="2991079"/>
            <a:ext cx="7519844" cy="5854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2219A9A-C6ED-13A6-A853-EEED783D81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2281" y="2643084"/>
            <a:ext cx="7519844" cy="34535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988F608-3F86-988F-C4CD-7FFD9486F1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281" y="4129213"/>
            <a:ext cx="7519844" cy="5854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211F701-C32D-4699-CD3A-A7AE37A22C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2281" y="3781218"/>
            <a:ext cx="7519844" cy="34535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86D0414-27A3-D725-864E-019081C0A0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2281" y="5267347"/>
            <a:ext cx="7519844" cy="5854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A70108FE-3FBD-5CF6-3A83-2ED2AA5307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2281" y="4919352"/>
            <a:ext cx="7519844" cy="34535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1">
            <a:extLst>
              <a:ext uri="{FF2B5EF4-FFF2-40B4-BE49-F238E27FC236}">
                <a16:creationId xmlns:a16="http://schemas.microsoft.com/office/drawing/2014/main" id="{A8D27BA7-1C62-86C8-7333-D5A469BD02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39125" y="1504949"/>
            <a:ext cx="3365501" cy="43478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988FCE7-9EEA-20F9-FBD0-9FBD8476DD5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87375" y="2568072"/>
            <a:ext cx="11012488" cy="3289804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marL="0" lvl="0" indent="0">
              <a:buNone/>
            </a:pPr>
            <a:endParaRPr lang="en-GB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7BE0BDB-DAD5-EE16-7948-5AC3A14201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1623826"/>
            <a:ext cx="11012343" cy="83489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78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ial Bars C4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2343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03E1A22-15E6-99B0-0EA7-06EE8A7893A3}"/>
              </a:ext>
            </a:extLst>
          </p:cNvPr>
          <p:cNvSpPr/>
          <p:nvPr userDrawn="1"/>
        </p:nvSpPr>
        <p:spPr>
          <a:xfrm>
            <a:off x="5305354" y="1789592"/>
            <a:ext cx="1581292" cy="1581292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99D06AB7-04E5-F10D-C6B2-F7500B7940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05354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4685B14C-E40C-F7E2-A95A-62159344B5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66420" y="220989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6B3DB33-A6B3-A4C5-F0E6-DC55F19D70D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55403" y="4162426"/>
            <a:ext cx="3081194" cy="16468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694B27-8DC7-C525-588E-4C16A561466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555403" y="3557116"/>
            <a:ext cx="308119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A1521D1-FFE0-846B-905D-ED44508458C3}"/>
              </a:ext>
            </a:extLst>
          </p:cNvPr>
          <p:cNvSpPr/>
          <p:nvPr userDrawn="1"/>
        </p:nvSpPr>
        <p:spPr>
          <a:xfrm>
            <a:off x="9273382" y="1789592"/>
            <a:ext cx="1581292" cy="1581292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028DE5FF-7013-50C3-69CB-1D219D8FD7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3382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D17E3F93-5287-1C6E-FE4B-77D084A6F42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34448" y="220989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53CD59CD-553C-A0E8-A2B0-ACF10EE8B7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523431" y="4162426"/>
            <a:ext cx="3081194" cy="16468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73CC586C-1DE6-C4A2-E2B1-396F978D6A1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523431" y="3557116"/>
            <a:ext cx="308119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38AEAC67-8C7E-3DFC-9352-943F162154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4200" y="1686005"/>
            <a:ext cx="3495675" cy="41232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5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adial Bars C4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EE2173-7CDA-D701-7A87-6EDF98DA0CFF}"/>
              </a:ext>
            </a:extLst>
          </p:cNvPr>
          <p:cNvSpPr/>
          <p:nvPr userDrawn="1"/>
        </p:nvSpPr>
        <p:spPr>
          <a:xfrm>
            <a:off x="1337326" y="1789592"/>
            <a:ext cx="1581292" cy="1581292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2CD237-3717-AD86-1213-EFB7F229EC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37326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6DBD21C-3AA1-5D99-9B09-44D96B28CE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98392" y="220989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75A0D9D-9999-05ED-97DF-82D46D5EC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5" y="4162426"/>
            <a:ext cx="3081194" cy="16468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83E987C-2F68-C340-20FB-50AA6EA04A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3557116"/>
            <a:ext cx="308119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03E1A22-15E6-99B0-0EA7-06EE8A7893A3}"/>
              </a:ext>
            </a:extLst>
          </p:cNvPr>
          <p:cNvSpPr/>
          <p:nvPr userDrawn="1"/>
        </p:nvSpPr>
        <p:spPr>
          <a:xfrm>
            <a:off x="5305354" y="1789592"/>
            <a:ext cx="1581292" cy="1581292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99D06AB7-04E5-F10D-C6B2-F7500B7940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05354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4685B14C-E40C-F7E2-A95A-62159344B5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66420" y="220989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6B3DB33-A6B3-A4C5-F0E6-DC55F19D70D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55403" y="4162426"/>
            <a:ext cx="3081194" cy="16468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694B27-8DC7-C525-588E-4C16A561466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555403" y="3557116"/>
            <a:ext cx="308119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A1521D1-FFE0-846B-905D-ED44508458C3}"/>
              </a:ext>
            </a:extLst>
          </p:cNvPr>
          <p:cNvSpPr/>
          <p:nvPr userDrawn="1"/>
        </p:nvSpPr>
        <p:spPr>
          <a:xfrm>
            <a:off x="9273382" y="1789592"/>
            <a:ext cx="1581292" cy="1581292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028DE5FF-7013-50C3-69CB-1D219D8FD7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3382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D17E3F93-5287-1C6E-FE4B-77D084A6F42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34448" y="220989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53CD59CD-553C-A0E8-A2B0-ACF10EE8B7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523431" y="4162426"/>
            <a:ext cx="3081194" cy="16468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73CC586C-1DE6-C4A2-E2B1-396F978D6A1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523431" y="3557116"/>
            <a:ext cx="308119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087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adial Bars C4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EE2173-7CDA-D701-7A87-6EDF98DA0CFF}"/>
              </a:ext>
            </a:extLst>
          </p:cNvPr>
          <p:cNvSpPr/>
          <p:nvPr userDrawn="1"/>
        </p:nvSpPr>
        <p:spPr>
          <a:xfrm>
            <a:off x="1007991" y="1789592"/>
            <a:ext cx="1581292" cy="1581292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2CD237-3717-AD86-1213-EFB7F229EC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7991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6DBD21C-3AA1-5D99-9B09-44D96B28CE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9057" y="220989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75A0D9D-9999-05ED-97DF-82D46D5EC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5" y="4162426"/>
            <a:ext cx="2422525" cy="16468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83E987C-2F68-C340-20FB-50AA6EA04A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3557116"/>
            <a:ext cx="2422525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2343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2CDCC9-7B42-8325-50C8-C0E041345542}"/>
              </a:ext>
            </a:extLst>
          </p:cNvPr>
          <p:cNvSpPr/>
          <p:nvPr userDrawn="1"/>
        </p:nvSpPr>
        <p:spPr>
          <a:xfrm>
            <a:off x="3871264" y="1789592"/>
            <a:ext cx="1581292" cy="1581292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D49278C-6358-D02B-579B-5E7ED5B0AC8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71264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95983F0-D678-0E01-442D-492EF6F235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2330" y="220989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8787902-1083-C53F-BCD7-8B067EA7664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50648" y="4162426"/>
            <a:ext cx="2422525" cy="16468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2B67B5C-8D9F-B622-63B4-60876437354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450648" y="3557116"/>
            <a:ext cx="2422525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C15369-F481-7024-9705-6FDF72479195}"/>
              </a:ext>
            </a:extLst>
          </p:cNvPr>
          <p:cNvSpPr/>
          <p:nvPr userDrawn="1"/>
        </p:nvSpPr>
        <p:spPr>
          <a:xfrm>
            <a:off x="6734537" y="1789592"/>
            <a:ext cx="1581292" cy="1581292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052C13B-0098-ADF1-F80D-CF9D4B1ECD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34537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776CC3C-8C36-3769-68EC-C44EE52742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95603" y="220989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DB1F3F-F745-B461-21A4-BB077EB093B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13921" y="4162426"/>
            <a:ext cx="2422525" cy="16468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5C3A481-8899-5C9C-853B-30897D0F2C5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13921" y="3557116"/>
            <a:ext cx="2422525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6946BB-6D5D-EF97-41CD-F22280712B5B}"/>
              </a:ext>
            </a:extLst>
          </p:cNvPr>
          <p:cNvSpPr/>
          <p:nvPr userDrawn="1"/>
        </p:nvSpPr>
        <p:spPr>
          <a:xfrm>
            <a:off x="9597809" y="1789592"/>
            <a:ext cx="1581292" cy="1581292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5F97318-61FA-2F18-0382-A8856C6314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97809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000" dirty="0">
                <a:solidFill>
                  <a:sysClr val="windowText" lastClr="000000">
                    <a:alpha val="0"/>
                  </a:sysClr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BE2247D-8013-D621-32F1-426DBE0E7C4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58875" y="2209897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7B4FD26-8CA2-1326-9664-99F43F02674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177193" y="4162426"/>
            <a:ext cx="2422525" cy="16468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6827281-080C-3075-FCE7-5CDA9CD7184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177193" y="3557116"/>
            <a:ext cx="2422525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388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2343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6" name="Chart Placeholder 25">
            <a:extLst>
              <a:ext uri="{FF2B5EF4-FFF2-40B4-BE49-F238E27FC236}">
                <a16:creationId xmlns:a16="http://schemas.microsoft.com/office/drawing/2014/main" id="{F4B24E60-B27C-5A25-E32D-B6C03828000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87375" y="1630363"/>
            <a:ext cx="4921885" cy="422941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7C87ED8-4CE5-C5FF-FD26-3C8956413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7833" y="2235674"/>
            <a:ext cx="4921885" cy="36241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C019D02-6671-C71E-BC8C-FE5992C863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7833" y="1630363"/>
            <a:ext cx="4921885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527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F1DBEE-BA8F-4618-BF57-BEEB9504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6DF2F05-FD6A-291F-179A-BE2A76DF883B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E9220F-E5C9-CFB9-AA17-FDE8B4DC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2343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6" name="Chart Placeholder 25">
            <a:extLst>
              <a:ext uri="{FF2B5EF4-FFF2-40B4-BE49-F238E27FC236}">
                <a16:creationId xmlns:a16="http://schemas.microsoft.com/office/drawing/2014/main" id="{F4B24E60-B27C-5A25-E32D-B6C03828000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82740" y="1630363"/>
            <a:ext cx="4921885" cy="4229415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7C87ED8-4CE5-C5FF-FD26-3C8956413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5" y="2235674"/>
            <a:ext cx="4921885" cy="36241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C019D02-6671-C71E-BC8C-FE5992C863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1630363"/>
            <a:ext cx="4921885" cy="60267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850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CDD1A6-536E-0CCF-EF98-51B51BF6A5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29872" y="3588768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2F605B9-DD22-872B-689D-2D7562F0DAA7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D45A-2EAF-4A31-8BAE-AD989F7D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BC5305DD-784C-DCC5-7399-2D36AF29D154}"/>
              </a:ext>
            </a:extLst>
          </p:cNvPr>
          <p:cNvSpPr/>
          <p:nvPr userDrawn="1"/>
        </p:nvSpPr>
        <p:spPr>
          <a:xfrm>
            <a:off x="587375" y="3747625"/>
            <a:ext cx="1101234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miter/>
            <a:tailEnd type="stealth" w="lg" len="lg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0291D71-218F-D9A9-2622-7DB85D8925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48715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C7187E5-9CB0-DE77-CB11-15E8C3DB5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5" y="4670648"/>
            <a:ext cx="2948940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232E8A5-6B09-7349-2403-BC94FA614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4065339"/>
            <a:ext cx="2948940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8615F10-68C5-1996-CA95-B27855937F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191625"/>
            <a:ext cx="2948940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7B9150-95B2-43DD-FC9D-3EA2304B84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8532" y="3985911"/>
            <a:ext cx="2948940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AA0503F-912F-E893-7DC8-F27630BC0AF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11028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7AE3F38-484E-8027-C32D-B240FBB258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9688" y="4670648"/>
            <a:ext cx="2948940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18F744-A07C-F8EF-CC0A-E4AD045A2D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9688" y="4065339"/>
            <a:ext cx="2948940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190B8ED-0179-5E35-1308-5D8108D82A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49688" y="3191625"/>
            <a:ext cx="2948940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E5F7162-0C65-68F6-5B4A-B7B95913E1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8532" y="2331587"/>
            <a:ext cx="2948940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9E05BA1-6724-0402-3843-571B91A91F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8532" y="1726278"/>
            <a:ext cx="2948940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85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DAB7D2C-6B2B-541A-4CB8-D85210C89B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CDD1A6-536E-0CCF-EF98-51B51BF6A5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4244" y="3588768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2F605B9-DD22-872B-689D-2D7562F0DAA7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D45A-2EAF-4A31-8BAE-AD989F7D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2343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BC5305DD-784C-DCC5-7399-2D36AF29D154}"/>
              </a:ext>
            </a:extLst>
          </p:cNvPr>
          <p:cNvSpPr/>
          <p:nvPr userDrawn="1"/>
        </p:nvSpPr>
        <p:spPr>
          <a:xfrm>
            <a:off x="587375" y="3747625"/>
            <a:ext cx="1101234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miter/>
            <a:tailEnd type="stealth" w="lg" len="lg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0291D71-218F-D9A9-2622-7DB85D8925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4000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C7187E5-9CB0-DE77-CB11-15E8C3DB5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5" y="4670648"/>
            <a:ext cx="2163445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232E8A5-6B09-7349-2403-BC94FA614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4065339"/>
            <a:ext cx="2163445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8615F10-68C5-1996-CA95-B27855937F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191625"/>
            <a:ext cx="2163445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7B9150-95B2-43DD-FC9D-3EA2304B84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5754" y="3985911"/>
            <a:ext cx="2163445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AA0503F-912F-E893-7DC8-F27630BC0AF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6300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7AE3F38-484E-8027-C32D-B240FBB258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4133" y="4670648"/>
            <a:ext cx="2163445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18F744-A07C-F8EF-CC0A-E4AD045A2D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4133" y="4065339"/>
            <a:ext cx="2163445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190B8ED-0179-5E35-1308-5D8108D82A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4133" y="3191625"/>
            <a:ext cx="2163445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8189EAD-5F4B-AA86-4234-6FD2DDF216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71100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0F749BF-F427-2D59-B086-55A99286C6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2512" y="3985911"/>
            <a:ext cx="2163445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E5F7162-0C65-68F6-5B4A-B7B95913E1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5754" y="2331587"/>
            <a:ext cx="2163445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9E05BA1-6724-0402-3843-571B91A91F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5754" y="1726278"/>
            <a:ext cx="2163445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0313C93-29A6-3A40-311C-072490AE27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32512" y="2331587"/>
            <a:ext cx="2163445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21B90FF-CCB6-7695-8F17-60F1539B24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32512" y="1726278"/>
            <a:ext cx="2163445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441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>
            <a:extLst>
              <a:ext uri="{FF2B5EF4-FFF2-40B4-BE49-F238E27FC236}">
                <a16:creationId xmlns:a16="http://schemas.microsoft.com/office/drawing/2014/main" id="{A2F605B9-DD22-872B-689D-2D7562F0DAA7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D45A-2EAF-4A31-8BAE-AD989F7D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BC5305DD-784C-DCC5-7399-2D36AF29D154}"/>
              </a:ext>
            </a:extLst>
          </p:cNvPr>
          <p:cNvSpPr/>
          <p:nvPr userDrawn="1"/>
        </p:nvSpPr>
        <p:spPr>
          <a:xfrm>
            <a:off x="587375" y="3747625"/>
            <a:ext cx="1101234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miter/>
            <a:tailEnd type="stealth" w="lg" len="lg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0291D71-218F-D9A9-2622-7DB85D8925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95008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C7187E5-9CB0-DE77-CB11-15E8C3DB5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6" y="4670648"/>
            <a:ext cx="2041524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232E8A5-6B09-7349-2403-BC94FA614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6" y="4065339"/>
            <a:ext cx="204152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8615F10-68C5-1996-CA95-B27855937F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6" y="3191625"/>
            <a:ext cx="2041524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6666E3DC-EEDD-CA04-3684-EDA81D3EA9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63677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B7D5CB4-A9B8-F0FA-942E-776B9DC0F16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56045" y="2331707"/>
            <a:ext cx="2041524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44CDE9-8EDF-B1D7-A38A-CC58B764A9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56045" y="1726398"/>
            <a:ext cx="204152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83408F-6C45-7053-ADEF-9A3DBFCF79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56045" y="3986163"/>
            <a:ext cx="2041524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EBB989C-7590-10DE-3387-664855A467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32346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2CD8AAD-CD39-4791-753A-8193646200F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24714" y="4670648"/>
            <a:ext cx="2041524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596FCBE-5E31-B8DB-13FD-BF0DDAB1CC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24714" y="4065339"/>
            <a:ext cx="204152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305B702-BB02-307E-00B7-98D9589921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24714" y="3191625"/>
            <a:ext cx="2041524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3BF95EB8-6106-AF3C-78D8-A066647E01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01015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BD3A683B-E42E-FA35-E7FB-E74E9769CC8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93383" y="2331707"/>
            <a:ext cx="2041524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D109356-9C98-8245-D27A-8A562490475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093383" y="1726398"/>
            <a:ext cx="204152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96809B5-A0D9-D023-DB2E-8E4549DC2C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93383" y="3986163"/>
            <a:ext cx="2041524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1E62BD1-B08E-C073-462D-5FBCA240537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69685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F811FDA7-E577-43F2-D6FC-983A4B94C80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262053" y="4670648"/>
            <a:ext cx="2041524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A973B8F-AE50-34E5-5B15-81A9592DF2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262053" y="4065339"/>
            <a:ext cx="204152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ED523784-D992-9AF7-DA1B-2E65987A1D1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262053" y="3191625"/>
            <a:ext cx="2041524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</p:spTree>
    <p:extLst>
      <p:ext uri="{BB962C8B-B14F-4D97-AF65-F5344CB8AC3E}">
        <p14:creationId xmlns:p14="http://schemas.microsoft.com/office/powerpoint/2010/main" val="82523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>
            <a:extLst>
              <a:ext uri="{FF2B5EF4-FFF2-40B4-BE49-F238E27FC236}">
                <a16:creationId xmlns:a16="http://schemas.microsoft.com/office/drawing/2014/main" id="{A2F605B9-DD22-872B-689D-2D7562F0DAA7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D45A-2EAF-4A31-8BAE-AD989F7D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BC5305DD-784C-DCC5-7399-2D36AF29D154}"/>
              </a:ext>
            </a:extLst>
          </p:cNvPr>
          <p:cNvSpPr/>
          <p:nvPr userDrawn="1"/>
        </p:nvSpPr>
        <p:spPr>
          <a:xfrm>
            <a:off x="587375" y="3747625"/>
            <a:ext cx="1101234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miter/>
            <a:tailEnd type="stealth" w="lg" len="lg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0291D71-218F-D9A9-2622-7DB85D8925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12128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C7187E5-9CB0-DE77-CB11-15E8C3DB5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6" y="4670648"/>
            <a:ext cx="1675764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232E8A5-6B09-7349-2403-BC94FA614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6" y="4065339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8615F10-68C5-1996-CA95-B27855937F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6" y="3191625"/>
            <a:ext cx="1675764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51" name="Text Placeholder 29">
            <a:extLst>
              <a:ext uri="{FF2B5EF4-FFF2-40B4-BE49-F238E27FC236}">
                <a16:creationId xmlns:a16="http://schemas.microsoft.com/office/drawing/2014/main" id="{53323434-68DF-9125-D566-F1BACDE11E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21243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A71903A-36DE-91C7-EFA2-D900997183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96491" y="2327828"/>
            <a:ext cx="1675764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D3DFFB25-896C-3EDE-6055-EE468DBDD58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396491" y="1722519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73D90FC2-7F19-F7F9-BC95-F4787D4A81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96491" y="3993532"/>
            <a:ext cx="1675764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D4F2ECCC-C38D-BBB9-2E75-720DFAEE01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30358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67121663-70D4-3BF1-D4EF-1A9B305BD45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205606" y="4670648"/>
            <a:ext cx="1675764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A81A776E-11F9-71B1-4551-15342D48D67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205606" y="4065339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F94F1DAA-42A4-61E9-0754-1CCD3BCF2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05606" y="3191625"/>
            <a:ext cx="1675764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59" name="Text Placeholder 29">
            <a:extLst>
              <a:ext uri="{FF2B5EF4-FFF2-40B4-BE49-F238E27FC236}">
                <a16:creationId xmlns:a16="http://schemas.microsoft.com/office/drawing/2014/main" id="{4898336E-E248-EF46-BA8B-2BF1CFFAB1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39473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5E6913C8-FB03-CD49-906E-DD4060DBAD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14721" y="2327828"/>
            <a:ext cx="1675764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4F6B3A7-AADA-116E-D6BB-28E7532917D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014721" y="1722519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13BB42D9-4570-1606-4E3F-18FD1A7AF4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14721" y="3993532"/>
            <a:ext cx="1675764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1BFCBE9E-B1A3-4422-5CF2-9541FA3C524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48588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DABCB3F4-0842-933F-B8A6-7DEE28D99F1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23836" y="4670648"/>
            <a:ext cx="1675764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D303EBE3-D758-CFCE-E6DE-CDF0FC2B99A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823836" y="4065339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FE08EFEF-081F-D74C-0DBF-EC347C017A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23836" y="3191625"/>
            <a:ext cx="1675764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4926351E-7AD1-9C95-1407-C314C0CC31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357703" y="3581400"/>
            <a:ext cx="226260" cy="317714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1B3E5397-AFF1-792C-EBED-85446B7974C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32951" y="2327828"/>
            <a:ext cx="1675764" cy="11815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6A42B7D2-42FB-CF79-5B03-F53EDE38C4C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632951" y="1722519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B3E3AE05-5DB9-B07D-BA25-7F7F36F373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32951" y="3993532"/>
            <a:ext cx="1675764" cy="3177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</p:spTree>
    <p:extLst>
      <p:ext uri="{BB962C8B-B14F-4D97-AF65-F5344CB8AC3E}">
        <p14:creationId xmlns:p14="http://schemas.microsoft.com/office/powerpoint/2010/main" val="2014142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CDD1A6-536E-0CCF-EF98-51B51BF6A585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019087" y="4304708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2F605B9-DD22-872B-689D-2D7562F0DAA7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D45A-2EAF-4A31-8BAE-AD989F7D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0291D71-218F-D9A9-2622-7DB85D8925E4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711275" y="2993877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C7187E5-9CB0-DE77-CB11-15E8C3DB5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3670" y="2826687"/>
            <a:ext cx="2948940" cy="602674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232E8A5-6B09-7349-2403-BC94FA614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3670" y="2221377"/>
            <a:ext cx="2948940" cy="602673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8615F10-68C5-1996-CA95-B27855937F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9910" y="3590191"/>
            <a:ext cx="1256558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7B9150-95B2-43DD-FC9D-3EA2304B84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4195" y="3590191"/>
            <a:ext cx="1256558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AA0503F-912F-E893-7DC8-F27630BC0AFA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7339847" y="2993877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7AE3F38-484E-8027-C32D-B240FBB258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9392" y="2829324"/>
            <a:ext cx="2948940" cy="6026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18F744-A07C-F8EF-CC0A-E4AD045A2D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9392" y="2224014"/>
            <a:ext cx="2948940" cy="60267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190B8ED-0179-5E35-1308-5D8108D82A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480" y="3590191"/>
            <a:ext cx="1256558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E5F7162-0C65-68F6-5B4A-B7B95913E1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1530" y="5273322"/>
            <a:ext cx="2948940" cy="60267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9E05BA1-6724-0402-3843-571B91A91F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1530" y="4668012"/>
            <a:ext cx="2948940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F12ED1-E6FC-CAF3-E8D7-8CF90E70C735}"/>
              </a:ext>
            </a:extLst>
          </p:cNvPr>
          <p:cNvGrpSpPr/>
          <p:nvPr userDrawn="1"/>
        </p:nvGrpSpPr>
        <p:grpSpPr>
          <a:xfrm>
            <a:off x="4134283" y="3095142"/>
            <a:ext cx="3923434" cy="1307812"/>
            <a:chOff x="4134283" y="2771991"/>
            <a:chExt cx="3923434" cy="13078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1EBDFF-DD4D-EE51-BC1E-DB7938DB35C8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68888"/>
              <a:chExt cx="3923434" cy="1307812"/>
            </a:xfrm>
          </p:grpSpPr>
          <p:sp>
            <p:nvSpPr>
              <p:cNvPr id="18" name="Arc 47">
                <a:extLst>
                  <a:ext uri="{FF2B5EF4-FFF2-40B4-BE49-F238E27FC236}">
                    <a16:creationId xmlns:a16="http://schemas.microsoft.com/office/drawing/2014/main" id="{E4DE4B97-084F-BE79-F0B6-7986EE407BE3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Arc 48">
                <a:extLst>
                  <a:ext uri="{FF2B5EF4-FFF2-40B4-BE49-F238E27FC236}">
                    <a16:creationId xmlns:a16="http://schemas.microsoft.com/office/drawing/2014/main" id="{82558350-B1E5-0448-610A-44649C37BD64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Arc 49">
                <a:extLst>
                  <a:ext uri="{FF2B5EF4-FFF2-40B4-BE49-F238E27FC236}">
                    <a16:creationId xmlns:a16="http://schemas.microsoft.com/office/drawing/2014/main" id="{0511D30C-DE5F-52F9-32FB-09C7CF5ECDA2}"/>
                  </a:ext>
                </a:extLst>
              </p:cNvPr>
              <p:cNvSpPr/>
              <p:nvPr userDrawn="1"/>
            </p:nvSpPr>
            <p:spPr>
              <a:xfrm>
                <a:off x="6749906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0925D0-ADDD-119C-A9E9-28F20877EE32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75094"/>
              <a:chExt cx="3923434" cy="1307812"/>
            </a:xfrm>
          </p:grpSpPr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A63830B9-DCC1-24B1-A2DA-780A683EB23C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57CC20A1-E377-FFDC-5F6F-17DEBD13B64F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7AB0D640-8DB6-4E60-26BF-9C8D0C2D7B86}"/>
                  </a:ext>
                </a:extLst>
              </p:cNvPr>
              <p:cNvSpPr/>
              <p:nvPr userDrawn="1"/>
            </p:nvSpPr>
            <p:spPr>
              <a:xfrm>
                <a:off x="6749906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8240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CDD1A6-536E-0CCF-EF98-51B51BF6A585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5370553" y="4294849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2F605B9-DD22-872B-689D-2D7562F0DAA7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D45A-2EAF-4A31-8BAE-AD989F7D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2343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0291D71-218F-D9A9-2622-7DB85D8925E4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062742" y="2988301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C7187E5-9CB0-DE77-CB11-15E8C3DB5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77" y="3525597"/>
            <a:ext cx="2710339" cy="78657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232E8A5-6B09-7349-2403-BC94FA614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77" y="2920287"/>
            <a:ext cx="2710339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8615F10-68C5-1996-CA95-B27855937F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658" y="3613525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7B9150-95B2-43DD-FC9D-3EA2304B84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9401" y="3613525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AA0503F-912F-E893-7DC8-F27630BC0AFA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678364" y="2988301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7AE3F38-484E-8027-C32D-B240FBB258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73606" y="2157630"/>
            <a:ext cx="2638520" cy="78657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18F744-A07C-F8EF-CC0A-E4AD045A2D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3606" y="1552320"/>
            <a:ext cx="2638520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190B8ED-0179-5E35-1308-5D8108D82A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7144" y="3613525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8189EAD-5F4B-AA86-4234-6FD2DDF21698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7986175" y="4294849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0F749BF-F427-2D59-B086-55A99286C6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34887" y="3613525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E5F7162-0C65-68F6-5B4A-B7B95913E1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7624" y="5178432"/>
            <a:ext cx="2638520" cy="78657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9E05BA1-6724-0402-3843-571B91A91F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87624" y="4573122"/>
            <a:ext cx="2638520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0313C93-29A6-3A40-311C-072490AE27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94286" y="3508274"/>
            <a:ext cx="2710339" cy="7865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21B90FF-CCB6-7695-8F17-60F1539B24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94286" y="2902964"/>
            <a:ext cx="2710339" cy="60267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701071-7F47-1346-31A5-21084507599F}"/>
              </a:ext>
            </a:extLst>
          </p:cNvPr>
          <p:cNvGrpSpPr/>
          <p:nvPr userDrawn="1"/>
        </p:nvGrpSpPr>
        <p:grpSpPr>
          <a:xfrm>
            <a:off x="3485750" y="3093719"/>
            <a:ext cx="5231244" cy="1307812"/>
            <a:chOff x="4134283" y="3357980"/>
            <a:chExt cx="5231244" cy="13078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69EF49-5B06-2455-F4D8-CBEDF0DAEA56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68888"/>
              <a:chExt cx="2615622" cy="1307812"/>
            </a:xfrm>
          </p:grpSpPr>
          <p:sp>
            <p:nvSpPr>
              <p:cNvPr id="34" name="Arc 47">
                <a:extLst>
                  <a:ext uri="{FF2B5EF4-FFF2-40B4-BE49-F238E27FC236}">
                    <a16:creationId xmlns:a16="http://schemas.microsoft.com/office/drawing/2014/main" id="{55DF066B-1DF3-81AC-D644-7F0B5B75E856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Arc 48">
                <a:extLst>
                  <a:ext uri="{FF2B5EF4-FFF2-40B4-BE49-F238E27FC236}">
                    <a16:creationId xmlns:a16="http://schemas.microsoft.com/office/drawing/2014/main" id="{3ACDB1F2-4FA7-F63C-C7BD-518AA30C3EDA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DE3BC9B-591C-D173-B632-44A7B557115D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68888"/>
              <a:chExt cx="2615622" cy="1307812"/>
            </a:xfrm>
          </p:grpSpPr>
          <p:sp>
            <p:nvSpPr>
              <p:cNvPr id="32" name="Arc 47">
                <a:extLst>
                  <a:ext uri="{FF2B5EF4-FFF2-40B4-BE49-F238E27FC236}">
                    <a16:creationId xmlns:a16="http://schemas.microsoft.com/office/drawing/2014/main" id="{67DD7A6F-1877-A86D-07AB-13C92DB56525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Arc 48">
                <a:extLst>
                  <a:ext uri="{FF2B5EF4-FFF2-40B4-BE49-F238E27FC236}">
                    <a16:creationId xmlns:a16="http://schemas.microsoft.com/office/drawing/2014/main" id="{0AE27A02-1D80-801C-6DB2-F51D717C89D3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822CBFB-FBA0-17F3-4208-2DFB53CFC537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75094"/>
              <a:chExt cx="2615622" cy="1307812"/>
            </a:xfrm>
          </p:grpSpPr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B9EAC7BB-8C9A-63E0-7E30-66C12F476ECA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6AF063EA-FBB7-CCBD-74B8-52C7787804A0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F88A0C-5307-566B-8F00-314333B97421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75094"/>
              <a:chExt cx="2615622" cy="1307812"/>
            </a:xfrm>
          </p:grpSpPr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8C71A760-F23A-9F4B-9433-BA0B3B7066F4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6DB8903B-5B37-CB4D-F896-9BF9EAC3CCBB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80779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>
            <a:extLst>
              <a:ext uri="{FF2B5EF4-FFF2-40B4-BE49-F238E27FC236}">
                <a16:creationId xmlns:a16="http://schemas.microsoft.com/office/drawing/2014/main" id="{A2F605B9-DD22-872B-689D-2D7562F0DAA7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D45A-2EAF-4A31-8BAE-AD989F7D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0291D71-218F-D9A9-2622-7DB85D8925E4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3391785" y="2990444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C7187E5-9CB0-DE77-CB11-15E8C3DB5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9609" y="2179238"/>
            <a:ext cx="2041524" cy="788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232E8A5-6B09-7349-2403-BC94FA614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9609" y="1573929"/>
            <a:ext cx="204152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8615F10-68C5-1996-CA95-B27855937F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0498" y="3588767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6666E3DC-EEDD-CA04-3684-EDA81D3EA963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4705436" y="4293530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B7D5CB4-A9B8-F0FA-942E-776B9DC0F16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57423" y="5147542"/>
            <a:ext cx="2041524" cy="788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44CDE9-8EDF-B1D7-A38A-CC58B764A9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57423" y="4542233"/>
            <a:ext cx="204152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83408F-6C45-7053-ADEF-9A3DBFCF79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4149" y="3588767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EBB989C-7590-10DE-3387-664855A4676E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6019087" y="2990444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2CD8AAD-CD39-4791-753A-8193646200F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75237" y="2182937"/>
            <a:ext cx="2041524" cy="788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596FCBE-5E31-B8DB-13FD-BF0DDAB1CC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75237" y="1577628"/>
            <a:ext cx="204152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305B702-BB02-307E-00B7-98D9589921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67800" y="3588767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3BF95EB8-6106-AF3C-78D8-A066647E019C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7332738" y="4293530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BD3A683B-E42E-FA35-E7FB-E74E9769CC8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93051" y="5130283"/>
            <a:ext cx="2041524" cy="788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D109356-9C98-8245-D27A-8A562490475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93051" y="4524974"/>
            <a:ext cx="204152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96809B5-A0D9-D023-DB2E-8E4549DC2C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81451" y="3588767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51E62BD1-B08E-C073-462D-5FBCA2405379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8646390" y="2990444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F811FDA7-E577-43F2-D6FC-983A4B94C80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710867" y="2181874"/>
            <a:ext cx="2041524" cy="788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A973B8F-AE50-34E5-5B15-81A9592DF2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710867" y="1576565"/>
            <a:ext cx="204152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ED523784-D992-9AF7-DA1B-2E65987A1D1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95103" y="3588767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A760F7-0747-67F3-5F50-AE6497458188}"/>
              </a:ext>
            </a:extLst>
          </p:cNvPr>
          <p:cNvGrpSpPr/>
          <p:nvPr userDrawn="1"/>
        </p:nvGrpSpPr>
        <p:grpSpPr>
          <a:xfrm>
            <a:off x="2826473" y="3093718"/>
            <a:ext cx="6539055" cy="1307812"/>
            <a:chOff x="3480378" y="3357980"/>
            <a:chExt cx="6539055" cy="1307812"/>
          </a:xfrm>
        </p:grpSpPr>
        <p:sp>
          <p:nvSpPr>
            <p:cNvPr id="13" name="Arc 47">
              <a:extLst>
                <a:ext uri="{FF2B5EF4-FFF2-40B4-BE49-F238E27FC236}">
                  <a16:creationId xmlns:a16="http://schemas.microsoft.com/office/drawing/2014/main" id="{050E31AC-DC15-76A7-0044-89F73DD55431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ellipse">
              <a:avLst/>
            </a:prstGeom>
            <a:ln w="57150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47">
              <a:extLst>
                <a:ext uri="{FF2B5EF4-FFF2-40B4-BE49-F238E27FC236}">
                  <a16:creationId xmlns:a16="http://schemas.microsoft.com/office/drawing/2014/main" id="{BAB3493B-0633-F805-EAE2-F104DC71D026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ellipse">
              <a:avLst/>
            </a:prstGeom>
            <a:ln w="57150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48">
              <a:extLst>
                <a:ext uri="{FF2B5EF4-FFF2-40B4-BE49-F238E27FC236}">
                  <a16:creationId xmlns:a16="http://schemas.microsoft.com/office/drawing/2014/main" id="{6D904B10-FEA0-430E-1D9F-3AFF714CA144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ellipse">
              <a:avLst/>
            </a:prstGeom>
            <a:ln w="57150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47">
              <a:extLst>
                <a:ext uri="{FF2B5EF4-FFF2-40B4-BE49-F238E27FC236}">
                  <a16:creationId xmlns:a16="http://schemas.microsoft.com/office/drawing/2014/main" id="{7321788F-60E5-E432-F88B-8FA1F88E81FE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ellipse">
              <a:avLst/>
            </a:prstGeom>
            <a:ln w="57150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rc 48">
              <a:extLst>
                <a:ext uri="{FF2B5EF4-FFF2-40B4-BE49-F238E27FC236}">
                  <a16:creationId xmlns:a16="http://schemas.microsoft.com/office/drawing/2014/main" id="{DB3FF764-2681-4862-6B4A-6AB165D97309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ellipse">
              <a:avLst/>
            </a:prstGeom>
            <a:ln w="57150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9F48BF63-6577-A129-5E9D-C964E089C301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DC817092-36E1-9F2E-7A9F-C1C1BA0EDDE2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BBEDDCCC-D2F6-CB96-E105-E76320D1A6BA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ACCA5710-2188-192B-BA07-258251BE2958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77038E81-AFCA-297C-B59C-35E69E539FB7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3504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>
            <a:extLst>
              <a:ext uri="{FF2B5EF4-FFF2-40B4-BE49-F238E27FC236}">
                <a16:creationId xmlns:a16="http://schemas.microsoft.com/office/drawing/2014/main" id="{A2F605B9-DD22-872B-689D-2D7562F0DAA7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D45A-2EAF-4A31-8BAE-AD989F7D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50" cy="930274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0291D71-218F-D9A9-2622-7DB85D8925E4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2788208" y="3000578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C7187E5-9CB0-DE77-CB11-15E8C3DB5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8" y="2149718"/>
            <a:ext cx="1675764" cy="788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232E8A5-6B09-7349-2403-BC94FA614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1544409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8615F10-68C5-1996-CA95-B27855937F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6920" y="3592578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51" name="Text Placeholder 29">
            <a:extLst>
              <a:ext uri="{FF2B5EF4-FFF2-40B4-BE49-F238E27FC236}">
                <a16:creationId xmlns:a16="http://schemas.microsoft.com/office/drawing/2014/main" id="{53323434-68DF-9125-D566-F1BACDE11E4B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4043772" y="4308425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A71903A-36DE-91C7-EFA2-D900997183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27686" y="5204362"/>
            <a:ext cx="1675764" cy="788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D3DFFB25-896C-3EDE-6055-EE468DBDD58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27686" y="4599053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73D90FC2-7F19-F7F9-BC95-F4787D4A81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06914" y="3592578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55" name="Text Placeholder 29">
            <a:extLst>
              <a:ext uri="{FF2B5EF4-FFF2-40B4-BE49-F238E27FC236}">
                <a16:creationId xmlns:a16="http://schemas.microsoft.com/office/drawing/2014/main" id="{D4F2ECCC-C38D-BBB9-2E75-720DFAEE01CD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5357896" y="3000513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67121663-70D4-3BF1-D4EF-1A9B305BD45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628134" y="2149718"/>
            <a:ext cx="1675764" cy="788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A81A776E-11F9-71B1-4551-15342D48D67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628134" y="1544409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F94F1DAA-42A4-61E9-0754-1CCD3BCF2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15556" y="3592578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59" name="Text Placeholder 29">
            <a:extLst>
              <a:ext uri="{FF2B5EF4-FFF2-40B4-BE49-F238E27FC236}">
                <a16:creationId xmlns:a16="http://schemas.microsoft.com/office/drawing/2014/main" id="{4898336E-E248-EF46-BA8B-2BF1CFFAB124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672020" y="4308425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5E6913C8-FB03-CD49-906E-DD4060DBAD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928582" y="5204362"/>
            <a:ext cx="1675764" cy="788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4F6B3A7-AADA-116E-D6BB-28E7532917D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28582" y="4599053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13BB42D9-4570-1606-4E3F-18FD1A7AF4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24198" y="3592578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1BFCBE9E-B1A3-4422-5CF2-9541FA3C5246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986144" y="3000513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DABCB3F4-0842-933F-B8A6-7DEE28D99F1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229030" y="2154096"/>
            <a:ext cx="1675764" cy="788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D303EBE3-D758-CFCE-E6DE-CDF0FC2B99A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229030" y="1548787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FE08EFEF-081F-D74C-0DBF-EC347C017A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32840" y="3592578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4926351E-7AD1-9C95-1407-C314C0CC317B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9290450" y="4308425"/>
            <a:ext cx="153825" cy="216000"/>
          </a:xfrm>
          <a:custGeom>
            <a:avLst/>
            <a:gdLst>
              <a:gd name="connsiteX0" fmla="*/ 0 w 226260"/>
              <a:gd name="connsiteY0" fmla="*/ 0 h 317714"/>
              <a:gd name="connsiteX1" fmla="*/ 92450 w 226260"/>
              <a:gd name="connsiteY1" fmla="*/ 0 h 317714"/>
              <a:gd name="connsiteX2" fmla="*/ 226260 w 226260"/>
              <a:gd name="connsiteY2" fmla="*/ 158857 h 317714"/>
              <a:gd name="connsiteX3" fmla="*/ 92450 w 226260"/>
              <a:gd name="connsiteY3" fmla="*/ 317714 h 317714"/>
              <a:gd name="connsiteX4" fmla="*/ 0 w 226260"/>
              <a:gd name="connsiteY4" fmla="*/ 317714 h 317714"/>
              <a:gd name="connsiteX5" fmla="*/ 133810 w 226260"/>
              <a:gd name="connsiteY5" fmla="*/ 158857 h 3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60" h="317714">
                <a:moveTo>
                  <a:pt x="0" y="0"/>
                </a:moveTo>
                <a:lnTo>
                  <a:pt x="92450" y="0"/>
                </a:lnTo>
                <a:lnTo>
                  <a:pt x="226260" y="158857"/>
                </a:lnTo>
                <a:lnTo>
                  <a:pt x="92450" y="317714"/>
                </a:lnTo>
                <a:lnTo>
                  <a:pt x="0" y="317714"/>
                </a:lnTo>
                <a:lnTo>
                  <a:pt x="133810" y="1588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1B3E5397-AFF1-792C-EBED-85446B7974C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529480" y="5204362"/>
            <a:ext cx="1675764" cy="788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6A42B7D2-42FB-CF79-5B03-F53EDE38C4C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529480" y="4599053"/>
            <a:ext cx="1675764" cy="602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B3E3AE05-5DB9-B07D-BA25-7F7F36F373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39162" y="3592578"/>
            <a:ext cx="1256400" cy="3177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42065-0956-886E-8D50-13A5E23F80D6}"/>
              </a:ext>
            </a:extLst>
          </p:cNvPr>
          <p:cNvGrpSpPr/>
          <p:nvPr userDrawn="1"/>
        </p:nvGrpSpPr>
        <p:grpSpPr>
          <a:xfrm>
            <a:off x="2172567" y="3101973"/>
            <a:ext cx="7846866" cy="1307812"/>
            <a:chOff x="2105892" y="3357980"/>
            <a:chExt cx="7846866" cy="1307812"/>
          </a:xfrm>
        </p:grpSpPr>
        <p:sp>
          <p:nvSpPr>
            <p:cNvPr id="7" name="Arc 48">
              <a:extLst>
                <a:ext uri="{FF2B5EF4-FFF2-40B4-BE49-F238E27FC236}">
                  <a16:creationId xmlns:a16="http://schemas.microsoft.com/office/drawing/2014/main" id="{EC850A60-C20A-8395-7234-45A3366219FC}"/>
                </a:ext>
              </a:extLst>
            </p:cNvPr>
            <p:cNvSpPr/>
            <p:nvPr userDrawn="1"/>
          </p:nvSpPr>
          <p:spPr>
            <a:xfrm flipV="1">
              <a:off x="8644947" y="3357980"/>
              <a:ext cx="1307811" cy="1307812"/>
            </a:xfrm>
            <a:prstGeom prst="ellipse">
              <a:avLst/>
            </a:prstGeom>
            <a:ln w="57150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47">
              <a:extLst>
                <a:ext uri="{FF2B5EF4-FFF2-40B4-BE49-F238E27FC236}">
                  <a16:creationId xmlns:a16="http://schemas.microsoft.com/office/drawing/2014/main" id="{A0E80446-5E4B-C665-6CFB-7165CD4931A0}"/>
                </a:ext>
              </a:extLst>
            </p:cNvPr>
            <p:cNvSpPr/>
            <p:nvPr userDrawn="1"/>
          </p:nvSpPr>
          <p:spPr>
            <a:xfrm>
              <a:off x="7337136" y="3357980"/>
              <a:ext cx="1307811" cy="1307812"/>
            </a:xfrm>
            <a:prstGeom prst="ellipse">
              <a:avLst/>
            </a:prstGeom>
            <a:ln w="57150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47">
              <a:extLst>
                <a:ext uri="{FF2B5EF4-FFF2-40B4-BE49-F238E27FC236}">
                  <a16:creationId xmlns:a16="http://schemas.microsoft.com/office/drawing/2014/main" id="{A483ED77-8DE6-0A70-9864-0B25285EF399}"/>
                </a:ext>
              </a:extLst>
            </p:cNvPr>
            <p:cNvSpPr/>
            <p:nvPr userDrawn="1"/>
          </p:nvSpPr>
          <p:spPr>
            <a:xfrm>
              <a:off x="4721514" y="3357980"/>
              <a:ext cx="1307811" cy="1307812"/>
            </a:xfrm>
            <a:prstGeom prst="ellipse">
              <a:avLst/>
            </a:prstGeom>
            <a:ln w="57150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48">
              <a:extLst>
                <a:ext uri="{FF2B5EF4-FFF2-40B4-BE49-F238E27FC236}">
                  <a16:creationId xmlns:a16="http://schemas.microsoft.com/office/drawing/2014/main" id="{C0781424-C361-E569-C2E5-818CB90302F9}"/>
                </a:ext>
              </a:extLst>
            </p:cNvPr>
            <p:cNvSpPr/>
            <p:nvPr userDrawn="1"/>
          </p:nvSpPr>
          <p:spPr>
            <a:xfrm flipV="1">
              <a:off x="6029325" y="3357980"/>
              <a:ext cx="1307811" cy="1307812"/>
            </a:xfrm>
            <a:prstGeom prst="ellipse">
              <a:avLst/>
            </a:prstGeom>
            <a:ln w="57150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c 47">
              <a:extLst>
                <a:ext uri="{FF2B5EF4-FFF2-40B4-BE49-F238E27FC236}">
                  <a16:creationId xmlns:a16="http://schemas.microsoft.com/office/drawing/2014/main" id="{C5BC891C-DA63-19BD-19F3-2D26B0FF68EC}"/>
                </a:ext>
              </a:extLst>
            </p:cNvPr>
            <p:cNvSpPr/>
            <p:nvPr userDrawn="1"/>
          </p:nvSpPr>
          <p:spPr>
            <a:xfrm>
              <a:off x="2105892" y="3357980"/>
              <a:ext cx="1307811" cy="1307812"/>
            </a:xfrm>
            <a:prstGeom prst="ellipse">
              <a:avLst/>
            </a:prstGeom>
            <a:ln w="57150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Arc 48">
              <a:extLst>
                <a:ext uri="{FF2B5EF4-FFF2-40B4-BE49-F238E27FC236}">
                  <a16:creationId xmlns:a16="http://schemas.microsoft.com/office/drawing/2014/main" id="{D79DB29A-0810-7DFE-9053-128F395BB5E3}"/>
                </a:ext>
              </a:extLst>
            </p:cNvPr>
            <p:cNvSpPr/>
            <p:nvPr userDrawn="1"/>
          </p:nvSpPr>
          <p:spPr>
            <a:xfrm flipV="1">
              <a:off x="3413703" y="3357980"/>
              <a:ext cx="1307811" cy="1307812"/>
            </a:xfrm>
            <a:prstGeom prst="ellipse">
              <a:avLst/>
            </a:prstGeom>
            <a:ln w="57150">
              <a:solidFill>
                <a:schemeClr val="tx1">
                  <a:lumMod val="75000"/>
                  <a:lumOff val="2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0A50CFDB-C446-FF8C-E209-3F041E442B41}"/>
                </a:ext>
              </a:extLst>
            </p:cNvPr>
            <p:cNvSpPr/>
            <p:nvPr userDrawn="1"/>
          </p:nvSpPr>
          <p:spPr>
            <a:xfrm>
              <a:off x="210589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6980E86-E4FB-22C1-4406-0D82C266B0DA}"/>
                </a:ext>
              </a:extLst>
            </p:cNvPr>
            <p:cNvSpPr/>
            <p:nvPr userDrawn="1"/>
          </p:nvSpPr>
          <p:spPr>
            <a:xfrm flipV="1">
              <a:off x="3413703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D4A39C9-E6A3-3B71-7A3C-59E2BBF28432}"/>
                </a:ext>
              </a:extLst>
            </p:cNvPr>
            <p:cNvSpPr/>
            <p:nvPr userDrawn="1"/>
          </p:nvSpPr>
          <p:spPr>
            <a:xfrm>
              <a:off x="4721514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8F9E7552-A40C-A6B7-2258-AF322F0FD3BF}"/>
                </a:ext>
              </a:extLst>
            </p:cNvPr>
            <p:cNvSpPr/>
            <p:nvPr userDrawn="1"/>
          </p:nvSpPr>
          <p:spPr>
            <a:xfrm flipV="1">
              <a:off x="6029325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573ABE9-21D1-D87C-E9AB-3703CD1EBDFA}"/>
                </a:ext>
              </a:extLst>
            </p:cNvPr>
            <p:cNvSpPr/>
            <p:nvPr userDrawn="1"/>
          </p:nvSpPr>
          <p:spPr>
            <a:xfrm>
              <a:off x="7337136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795C9FE2-0C8F-8E77-BF2A-00588F78C29A}"/>
                </a:ext>
              </a:extLst>
            </p:cNvPr>
            <p:cNvSpPr/>
            <p:nvPr userDrawn="1"/>
          </p:nvSpPr>
          <p:spPr>
            <a:xfrm flipV="1">
              <a:off x="8644947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8048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7C484F-84DC-25EA-C07C-C76534AB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11017249" cy="1720850"/>
          </a:xfrm>
        </p:spPr>
        <p:txBody>
          <a:bodyPr wrap="square" anchor="t">
            <a:noAutofit/>
          </a:bodyPr>
          <a:lstStyle>
            <a:lvl1pPr>
              <a:defRPr sz="44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2F605B9-DD22-872B-689D-2D7562F0DAA7}"/>
              </a:ext>
            </a:extLst>
          </p:cNvPr>
          <p:cNvSpPr/>
          <p:nvPr userDrawn="1"/>
        </p:nvSpPr>
        <p:spPr>
          <a:xfrm>
            <a:off x="587375" y="5980775"/>
            <a:ext cx="11012343" cy="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pPr lvl="0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837449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1799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3361766-6569-66B0-7028-4527072AC3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0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A6309B-22D8-7341-AA47-88B4600D21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AT" noProof="0"/>
              <a:t>Einzeiligen 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noProof="0"/>
              <a:t>Untertitel – kann auch zweizeilig sein, wenn man mehr schreiben will oder muss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AT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9" name="Grafik 8" descr="We are European University">
            <a:extLst>
              <a:ext uri="{FF2B5EF4-FFF2-40B4-BE49-F238E27FC236}">
                <a16:creationId xmlns:a16="http://schemas.microsoft.com/office/drawing/2014/main" id="{6277D046-4B73-8BD8-2A82-889362AE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0" y="1404000"/>
            <a:ext cx="1308608" cy="251206"/>
          </a:xfrm>
          <a:prstGeom prst="rect">
            <a:avLst/>
          </a:prstGeom>
        </p:spPr>
      </p:pic>
      <p:pic>
        <p:nvPicPr>
          <p:cNvPr id="12" name="Grafik 11" descr="St. Pölten University of Applied Sciences">
            <a:extLst>
              <a:ext uri="{FF2B5EF4-FFF2-40B4-BE49-F238E27FC236}">
                <a16:creationId xmlns:a16="http://schemas.microsoft.com/office/drawing/2014/main" id="{4E3CBCAC-D043-4377-66C1-C0D262FC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2385"/>
            <a:ext cx="1631504" cy="2735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739151-CA87-7D69-BC3F-47D4D1B322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63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28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image" Target="../media/image16.png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5B23AFD6-0D74-4785-98D2-A1B9D2E5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87" y="365125"/>
            <a:ext cx="8053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AT" noProof="0"/>
              <a:t>Mastertitelformat</a:t>
            </a:r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94ACCD77-4DBD-4C84-B0F2-8463B1561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087" y="1825207"/>
            <a:ext cx="8053185" cy="4352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7368" y="6348478"/>
            <a:ext cx="6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03427" y="6356351"/>
            <a:ext cx="75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C01FE-33F2-48FE-ABF3-A309D39FFCED}" type="slidenum">
              <a:rPr lang="de-AT" noProof="0" smtClean="0"/>
              <a:pPr/>
              <a:t>‹Nr.›</a:t>
            </a:fld>
            <a:endParaRPr lang="de-AT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BA9E52-0CAE-471C-AFB0-2A52A0F3E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8408" y="6356350"/>
            <a:ext cx="13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11" name="FH Logo" descr="Logo FH St. Pölten">
            <a:extLst>
              <a:ext uri="{FF2B5EF4-FFF2-40B4-BE49-F238E27FC236}">
                <a16:creationId xmlns:a16="http://schemas.microsoft.com/office/drawing/2014/main" id="{A32AAFB1-40DF-4E8A-8951-F9A2B4355D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27" y="0"/>
            <a:ext cx="1188575" cy="1191005"/>
          </a:xfrm>
          <a:prstGeom prst="rect">
            <a:avLst/>
          </a:prstGeom>
        </p:spPr>
      </p:pic>
      <p:pic>
        <p:nvPicPr>
          <p:cNvPr id="15" name="Logo Soziales" descr="Logo FH St. Pölten - Soziales" hidden="1">
            <a:extLst>
              <a:ext uri="{FF2B5EF4-FFF2-40B4-BE49-F238E27FC236}">
                <a16:creationId xmlns:a16="http://schemas.microsoft.com/office/drawing/2014/main" id="{F3CDB863-46A0-46E1-A334-D465D90116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6300" y="6010"/>
            <a:ext cx="3378000" cy="1188000"/>
          </a:xfrm>
          <a:prstGeom prst="rect">
            <a:avLst/>
          </a:prstGeom>
        </p:spPr>
      </p:pic>
      <p:pic>
        <p:nvPicPr>
          <p:cNvPr id="13" name="Logo Medien &amp; Digitale Tech" descr="Logo FH St. Pölten - Medien &amp; Digitale Technologien" hidden="1">
            <a:extLst>
              <a:ext uri="{FF2B5EF4-FFF2-40B4-BE49-F238E27FC236}">
                <a16:creationId xmlns:a16="http://schemas.microsoft.com/office/drawing/2014/main" id="{6BE13BEB-F39F-4815-A8F6-3589CFC59D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0150" y="6010"/>
            <a:ext cx="3378000" cy="1188000"/>
          </a:xfrm>
          <a:prstGeom prst="rect">
            <a:avLst/>
          </a:prstGeom>
        </p:spPr>
      </p:pic>
      <p:pic>
        <p:nvPicPr>
          <p:cNvPr id="12" name="Logo Informatik &amp; Security" descr="Logo FH St. Pölten - Informatik &amp; Security" hidden="1">
            <a:extLst>
              <a:ext uri="{FF2B5EF4-FFF2-40B4-BE49-F238E27FC236}">
                <a16:creationId xmlns:a16="http://schemas.microsoft.com/office/drawing/2014/main" id="{44FA39CC-AD56-4E74-9B2B-730378D848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466" y="6010"/>
            <a:ext cx="3378000" cy="1188000"/>
          </a:xfrm>
          <a:prstGeom prst="rect">
            <a:avLst/>
          </a:prstGeom>
        </p:spPr>
      </p:pic>
      <p:pic>
        <p:nvPicPr>
          <p:cNvPr id="10" name="Logo Gesundheit" descr="Logo FH St. Pölten - Gesundheit" hidden="1">
            <a:extLst>
              <a:ext uri="{FF2B5EF4-FFF2-40B4-BE49-F238E27FC236}">
                <a16:creationId xmlns:a16="http://schemas.microsoft.com/office/drawing/2014/main" id="{FC842302-4791-4D6F-A992-E188F13A5A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4000" y="6010"/>
            <a:ext cx="3378000" cy="1188000"/>
          </a:xfrm>
          <a:prstGeom prst="rect">
            <a:avLst/>
          </a:prstGeom>
        </p:spPr>
      </p:pic>
      <p:pic>
        <p:nvPicPr>
          <p:cNvPr id="9" name="Logo Digital Business &amp; Innovation" descr="Logo FH St. Pölten - Digital Business &amp; Innovation" hidden="1">
            <a:extLst>
              <a:ext uri="{FF2B5EF4-FFF2-40B4-BE49-F238E27FC236}">
                <a16:creationId xmlns:a16="http://schemas.microsoft.com/office/drawing/2014/main" id="{37CCA25B-B369-4ABA-AEF4-52D3A0D666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4000" y="-3005"/>
            <a:ext cx="3378000" cy="1188000"/>
          </a:xfrm>
          <a:prstGeom prst="rect">
            <a:avLst/>
          </a:prstGeom>
        </p:spPr>
      </p:pic>
      <p:pic>
        <p:nvPicPr>
          <p:cNvPr id="8" name="Logo Bahntechnologie &amp; Mobilität" descr="Logo FH St. Pölten - Bahntechnologie &amp; Mobilität" hidden="1">
            <a:extLst>
              <a:ext uri="{FF2B5EF4-FFF2-40B4-BE49-F238E27FC236}">
                <a16:creationId xmlns:a16="http://schemas.microsoft.com/office/drawing/2014/main" id="{7D2696FA-D362-4B3B-BAE7-DB64BBB0CC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731" r:id="rId3"/>
    <p:sldLayoutId id="2147483728" r:id="rId4"/>
    <p:sldLayoutId id="2147483724" r:id="rId5"/>
    <p:sldLayoutId id="2147483727" r:id="rId6"/>
    <p:sldLayoutId id="2147483678" r:id="rId7"/>
    <p:sldLayoutId id="2147483725" r:id="rId8"/>
    <p:sldLayoutId id="2147483729" r:id="rId9"/>
    <p:sldLayoutId id="2147483730" r:id="rId10"/>
    <p:sldLayoutId id="2147483726" r:id="rId11"/>
    <p:sldLayoutId id="2147483670" r:id="rId12"/>
    <p:sldLayoutId id="2147483732" r:id="rId13"/>
    <p:sldLayoutId id="2147483664" r:id="rId14"/>
    <p:sldLayoutId id="2147483667" r:id="rId15"/>
    <p:sldLayoutId id="2147483661" r:id="rId16"/>
    <p:sldLayoutId id="2147483662" r:id="rId17"/>
    <p:sldLayoutId id="2147483652" r:id="rId18"/>
    <p:sldLayoutId id="2147483668" r:id="rId19"/>
    <p:sldLayoutId id="2147483654" r:id="rId20"/>
    <p:sldLayoutId id="2147483655" r:id="rId2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6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195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7550" indent="-187325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425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D9625-ED1C-9C68-D8B9-B6502FCC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23"/>
            <a:ext cx="105156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293A9-2FAF-A155-DC7A-FE995344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229"/>
            <a:ext cx="10515600" cy="4351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5DE-B15D-9D1C-21D2-953FFCB0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516" y="219869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CC72135-826E-3084-1ACC-9293218F24EE}"/>
              </a:ext>
            </a:extLst>
          </p:cNvPr>
          <p:cNvGrpSpPr/>
          <p:nvPr userDrawn="1"/>
        </p:nvGrpSpPr>
        <p:grpSpPr>
          <a:xfrm>
            <a:off x="11350549" y="6275881"/>
            <a:ext cx="378619" cy="267073"/>
            <a:chOff x="0" y="0"/>
            <a:chExt cx="504824" cy="356095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024BCD63-D1A0-9E6D-3EA4-16D1E0509D18}"/>
                </a:ext>
              </a:extLst>
            </p:cNvPr>
            <p:cNvSpPr/>
            <p:nvPr/>
          </p:nvSpPr>
          <p:spPr>
            <a:xfrm>
              <a:off x="0" y="180134"/>
              <a:ext cx="504825" cy="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E483999-BF7F-A26B-845E-8C65CD948361}"/>
                </a:ext>
              </a:extLst>
            </p:cNvPr>
            <p:cNvSpPr/>
            <p:nvPr/>
          </p:nvSpPr>
          <p:spPr>
            <a:xfrm>
              <a:off x="324689" y="0"/>
              <a:ext cx="177185" cy="177184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9696663-8271-B1D6-1A2F-9E2DDAA3DD5E}"/>
                </a:ext>
              </a:extLst>
            </p:cNvPr>
            <p:cNvSpPr/>
            <p:nvPr/>
          </p:nvSpPr>
          <p:spPr>
            <a:xfrm flipV="1">
              <a:off x="324689" y="178911"/>
              <a:ext cx="177185" cy="177185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1" name="textruta 3">
            <a:extLst>
              <a:ext uri="{FF2B5EF4-FFF2-40B4-BE49-F238E27FC236}">
                <a16:creationId xmlns:a16="http://schemas.microsoft.com/office/drawing/2014/main" id="{2DC00BBB-96D5-E144-A351-6386B4BABF32}"/>
              </a:ext>
            </a:extLst>
          </p:cNvPr>
          <p:cNvSpPr txBox="1"/>
          <p:nvPr userDrawn="1"/>
        </p:nvSpPr>
        <p:spPr>
          <a:xfrm>
            <a:off x="10707476" y="6260827"/>
            <a:ext cx="75978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500" dirty="0"/>
              <a:t>NEXT</a:t>
            </a:r>
          </a:p>
        </p:txBody>
      </p:sp>
      <p:grpSp>
        <p:nvGrpSpPr>
          <p:cNvPr id="4" name="Group 3" hidden="1">
            <a:extLst>
              <a:ext uri="{FF2B5EF4-FFF2-40B4-BE49-F238E27FC236}">
                <a16:creationId xmlns:a16="http://schemas.microsoft.com/office/drawing/2014/main" id="{B3A606B9-7A85-A653-3B7B-A73C925E35A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 hidden="1">
              <a:extLst>
                <a:ext uri="{FF2B5EF4-FFF2-40B4-BE49-F238E27FC236}">
                  <a16:creationId xmlns:a16="http://schemas.microsoft.com/office/drawing/2014/main" id="{0DA89A57-887E-CE8C-8768-88BCAD4C8758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5166360" cy="6858000"/>
            </a:xfrm>
            <a:noFill/>
          </p:grpSpPr>
          <p:sp>
            <p:nvSpPr>
              <p:cNvPr id="13" name="Rectangle 12" hidden="1">
                <a:extLst>
                  <a:ext uri="{FF2B5EF4-FFF2-40B4-BE49-F238E27FC236}">
                    <a16:creationId xmlns:a16="http://schemas.microsoft.com/office/drawing/2014/main" id="{D34F6CA2-EFE0-824A-3557-295549EC196B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 hidden="1">
                <a:extLst>
                  <a:ext uri="{FF2B5EF4-FFF2-40B4-BE49-F238E27FC236}">
                    <a16:creationId xmlns:a16="http://schemas.microsoft.com/office/drawing/2014/main" id="{D4F5DF5E-C25C-E06B-DA76-269A78A78FBC}"/>
                  </a:ext>
                </a:extLst>
              </p:cNvPr>
              <p:cNvSpPr/>
              <p:nvPr userDrawn="1"/>
            </p:nvSpPr>
            <p:spPr>
              <a:xfrm>
                <a:off x="86106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 hidden="1">
                <a:extLst>
                  <a:ext uri="{FF2B5EF4-FFF2-40B4-BE49-F238E27FC236}">
                    <a16:creationId xmlns:a16="http://schemas.microsoft.com/office/drawing/2014/main" id="{E5E2181D-DEA5-A52B-A99C-F438E7F9CC19}"/>
                  </a:ext>
                </a:extLst>
              </p:cNvPr>
              <p:cNvSpPr/>
              <p:nvPr userDrawn="1"/>
            </p:nvSpPr>
            <p:spPr>
              <a:xfrm>
                <a:off x="172212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 hidden="1">
                <a:extLst>
                  <a:ext uri="{FF2B5EF4-FFF2-40B4-BE49-F238E27FC236}">
                    <a16:creationId xmlns:a16="http://schemas.microsoft.com/office/drawing/2014/main" id="{93FE8CC2-C679-9344-20A3-EBB5357EBCA9}"/>
                  </a:ext>
                </a:extLst>
              </p:cNvPr>
              <p:cNvSpPr/>
              <p:nvPr userDrawn="1"/>
            </p:nvSpPr>
            <p:spPr>
              <a:xfrm>
                <a:off x="258318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 hidden="1">
                <a:extLst>
                  <a:ext uri="{FF2B5EF4-FFF2-40B4-BE49-F238E27FC236}">
                    <a16:creationId xmlns:a16="http://schemas.microsoft.com/office/drawing/2014/main" id="{F8A77995-221D-057E-4A69-0AE8C4EB94F6}"/>
                  </a:ext>
                </a:extLst>
              </p:cNvPr>
              <p:cNvSpPr/>
              <p:nvPr userDrawn="1"/>
            </p:nvSpPr>
            <p:spPr>
              <a:xfrm>
                <a:off x="344424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 hidden="1">
                <a:extLst>
                  <a:ext uri="{FF2B5EF4-FFF2-40B4-BE49-F238E27FC236}">
                    <a16:creationId xmlns:a16="http://schemas.microsoft.com/office/drawing/2014/main" id="{8C44B415-B294-F664-88CA-45B04EC24A3C}"/>
                  </a:ext>
                </a:extLst>
              </p:cNvPr>
              <p:cNvSpPr/>
              <p:nvPr userDrawn="1"/>
            </p:nvSpPr>
            <p:spPr>
              <a:xfrm>
                <a:off x="430530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Frame 11" hidden="1">
              <a:extLst>
                <a:ext uri="{FF2B5EF4-FFF2-40B4-BE49-F238E27FC236}">
                  <a16:creationId xmlns:a16="http://schemas.microsoft.com/office/drawing/2014/main" id="{6BFAFB4F-E8FA-5E73-79F0-1505E0146735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61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ED2B71C-3F85-B249-9718-45F847D8F81F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78" y="6356350"/>
            <a:ext cx="2543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8" r:id="rId2"/>
    <p:sldLayoutId id="2147483709" r:id="rId3"/>
    <p:sldLayoutId id="2147483686" r:id="rId4"/>
    <p:sldLayoutId id="2147483714" r:id="rId5"/>
    <p:sldLayoutId id="2147483715" r:id="rId6"/>
    <p:sldLayoutId id="2147483685" r:id="rId7"/>
    <p:sldLayoutId id="2147483703" r:id="rId8"/>
    <p:sldLayoutId id="2147483695" r:id="rId9"/>
    <p:sldLayoutId id="2147483710" r:id="rId10"/>
    <p:sldLayoutId id="2147483711" r:id="rId11"/>
    <p:sldLayoutId id="2147483701" r:id="rId12"/>
    <p:sldLayoutId id="2147483702" r:id="rId13"/>
    <p:sldLayoutId id="2147483700" r:id="rId14"/>
    <p:sldLayoutId id="2147483712" r:id="rId15"/>
    <p:sldLayoutId id="2147483713" r:id="rId16"/>
    <p:sldLayoutId id="2147483717" r:id="rId17"/>
    <p:sldLayoutId id="2147483718" r:id="rId18"/>
    <p:sldLayoutId id="2147483719" r:id="rId19"/>
    <p:sldLayoutId id="2147483720" r:id="rId20"/>
    <p:sldLayoutId id="2147483716" r:id="rId21"/>
    <p:sldLayoutId id="2147483721" r:id="rId22"/>
    <p:sldLayoutId id="2147483676" r:id="rId23"/>
    <p:sldLayoutId id="2147483722" r:id="rId24"/>
    <p:sldLayoutId id="2147483674" r:id="rId25"/>
    <p:sldLayoutId id="2147483675" r:id="rId26"/>
    <p:sldLayoutId id="2147483677" r:id="rId27"/>
    <p:sldLayoutId id="2147483673" r:id="rId28"/>
    <p:sldLayoutId id="2147483696" r:id="rId29"/>
    <p:sldLayoutId id="2147483697" r:id="rId30"/>
    <p:sldLayoutId id="2147483723" r:id="rId31"/>
    <p:sldLayoutId id="2147483687" r:id="rId32"/>
    <p:sldLayoutId id="2147483683" r:id="rId33"/>
    <p:sldLayoutId id="2147483682" r:id="rId34"/>
    <p:sldLayoutId id="2147483684" r:id="rId35"/>
    <p:sldLayoutId id="2147483698" r:id="rId36"/>
    <p:sldLayoutId id="2147483699" r:id="rId37"/>
    <p:sldLayoutId id="2147483691" r:id="rId38"/>
    <p:sldLayoutId id="2147483692" r:id="rId39"/>
    <p:sldLayoutId id="2147483693" r:id="rId40"/>
    <p:sldLayoutId id="2147483694" r:id="rId41"/>
    <p:sldLayoutId id="2147483704" r:id="rId42"/>
    <p:sldLayoutId id="2147483705" r:id="rId43"/>
    <p:sldLayoutId id="2147483706" r:id="rId44"/>
    <p:sldLayoutId id="2147483707" r:id="rId45"/>
    <p:sldLayoutId id="2147483679" r:id="rId46"/>
    <p:sldLayoutId id="2147483680" r:id="rId47"/>
    <p:sldLayoutId id="2147483733" r:id="rId4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pos="1277" userDrawn="1">
          <p15:clr>
            <a:srgbClr val="F26B43"/>
          </p15:clr>
        </p15:guide>
        <p15:guide id="6" pos="2570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5110" userDrawn="1">
          <p15:clr>
            <a:srgbClr val="F26B43"/>
          </p15:clr>
        </p15:guide>
        <p15:guide id="9" pos="6403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typo3.org/" TargetMode="Externa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aise\AppData\Local\Programs\Rider\bin\rider64.exe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dotnet.microsoft.com/en-us/" TargetMode="External"/><Relationship Id="rId5" Type="http://schemas.openxmlformats.org/officeDocument/2006/relationships/image" Target="../media/image210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3AACB-DC77-8FDC-A3A1-1D878AF5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84A193-AD91-EE2B-C960-7C844EBE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20" y="3580032"/>
            <a:ext cx="10560480" cy="884461"/>
          </a:xfrm>
        </p:spPr>
        <p:txBody>
          <a:bodyPr/>
          <a:lstStyle/>
          <a:p>
            <a:r>
              <a:rPr lang="de-AT" dirty="0"/>
              <a:t>Einführung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AA834A03-11E7-B97E-CDDC-F6D892D24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Andreas K. - Workshop SS25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86048C8-0337-8B7A-348D-15F5550B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1</a:t>
            </a:fld>
            <a:endParaRPr lang="de-DE"/>
          </a:p>
        </p:txBody>
      </p:sp>
      <p:sp>
        <p:nvSpPr>
          <p:cNvPr id="5" name="AutoShape 6" descr="The TYPO3 Project and Community – Open Source CMS">
            <a:extLst>
              <a:ext uri="{FF2B5EF4-FFF2-40B4-BE49-F238E27FC236}">
                <a16:creationId xmlns:a16="http://schemas.microsoft.com/office/drawing/2014/main" id="{A9BC8684-E226-3262-56DF-040AAC1529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26" name="Picture 2" descr="Say Hello to .NET MAUI - Saigon Technology">
            <a:extLst>
              <a:ext uri="{FF2B5EF4-FFF2-40B4-BE49-F238E27FC236}">
                <a16:creationId xmlns:a16="http://schemas.microsoft.com/office/drawing/2014/main" id="{61D84C5B-C621-6296-8550-AF9C3A09C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0340" y="2913667"/>
            <a:ext cx="3397459" cy="31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560A221-45B6-8A17-FAC3-F899E2394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38" y="3005132"/>
            <a:ext cx="1489710" cy="14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E529E1-BE38-F742-2359-4769B108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0" y="5077147"/>
            <a:ext cx="10560480" cy="884461"/>
          </a:xfrm>
        </p:spPr>
        <p:txBody>
          <a:bodyPr/>
          <a:lstStyle/>
          <a:p>
            <a:r>
              <a:rPr lang="de-AT" dirty="0"/>
              <a:t>.NET MAUI </a:t>
            </a:r>
            <a:br>
              <a:rPr lang="de-AT" dirty="0"/>
            </a:br>
            <a:r>
              <a:rPr lang="de-AT" dirty="0"/>
              <a:t>Grundlagen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6C86E3-6150-DFDA-AB26-2F505FDD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10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6A7BBE-ECEA-C7B9-CA73-BE6B982246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785A5A-BD11-3C82-290A-C05AA041D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035" y="850489"/>
            <a:ext cx="3196102" cy="51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C8FDA-8DDE-AF8C-5C30-683798ED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MAUI: Life-Cycle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EF5C53-FB3A-9772-624A-FEB3C6B490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2448" y="6037263"/>
            <a:ext cx="3708600" cy="483001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Vier Ausführungszustände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6E0EA8-A2F5-6908-E797-6DA55F0848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11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964C0C-5824-15DA-093E-217C4275BDD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5122" name="Picture 2" descr=".NET MAUI-App-Lebenszyklus">
            <a:extLst>
              <a:ext uri="{FF2B5EF4-FFF2-40B4-BE49-F238E27FC236}">
                <a16:creationId xmlns:a16="http://schemas.microsoft.com/office/drawing/2014/main" id="{9C203BD7-5D49-F2D0-A993-B805F13F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41" y="1872814"/>
            <a:ext cx="7784437" cy="37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9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7BA2D-9FF2-A93B-5DCF-2D7F0C8CD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774E3C-FAF7-9B22-42CF-F0AB1EAC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MAUI: MVVM </a:t>
            </a:r>
            <a:r>
              <a:rPr lang="de-AT" dirty="0" err="1"/>
              <a:t>pattern</a:t>
            </a: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6B0AF5-7185-09C9-5F16-64D942447A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5745" y="1492427"/>
            <a:ext cx="10442006" cy="4148607"/>
          </a:xfrm>
        </p:spPr>
        <p:txBody>
          <a:bodyPr/>
          <a:lstStyle/>
          <a:p>
            <a:pPr lvl="1"/>
            <a:endParaRPr lang="de-DE" dirty="0"/>
          </a:p>
          <a:p>
            <a:pPr marL="184150" lvl="1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184150" lvl="1" indent="0">
              <a:buNone/>
            </a:pPr>
            <a:endParaRPr lang="de-DE" dirty="0"/>
          </a:p>
          <a:p>
            <a:pPr marL="184150" lvl="1" indent="0">
              <a:buNone/>
            </a:pP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FBDBED9-9E50-3614-6366-31BD33F82D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E58A1B2-171A-A748-F6C4-BC4C2076AEE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FECDCF-11F4-46D1-ABDB-3CA1BB8DFE45}" type="datetime1">
              <a:rPr lang="de-DE" smtClean="0"/>
              <a:pPr/>
              <a:t>12.06.2025</a:t>
            </a:fld>
            <a:endParaRPr lang="de-DE"/>
          </a:p>
        </p:txBody>
      </p:sp>
      <p:pic>
        <p:nvPicPr>
          <p:cNvPr id="7170" name="Picture 2" descr="Das MVVM-Muster">
            <a:extLst>
              <a:ext uri="{FF2B5EF4-FFF2-40B4-BE49-F238E27FC236}">
                <a16:creationId xmlns:a16="http://schemas.microsoft.com/office/drawing/2014/main" id="{2F37F83C-92E9-8369-555B-09D2E9A5E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31" y="3811718"/>
            <a:ext cx="9408119" cy="21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B4D73E8-5868-DB7F-799E-1325055F413C}"/>
              </a:ext>
            </a:extLst>
          </p:cNvPr>
          <p:cNvSpPr txBox="1"/>
          <p:nvPr/>
        </p:nvSpPr>
        <p:spPr>
          <a:xfrm>
            <a:off x="348612" y="1814178"/>
            <a:ext cx="11494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View – Struktur des Layouts bzw. Content-Darstellung</a:t>
            </a:r>
          </a:p>
          <a:p>
            <a:endParaRPr lang="de-AT" dirty="0"/>
          </a:p>
          <a:p>
            <a:r>
              <a:rPr lang="de-AT" dirty="0" err="1"/>
              <a:t>ViewModel</a:t>
            </a:r>
            <a:r>
              <a:rPr lang="de-AT" dirty="0"/>
              <a:t> – Implementation von Eigenschaften und Befehlen; Informierung über Zustandsänderungen</a:t>
            </a:r>
            <a:br>
              <a:rPr lang="de-AT" dirty="0"/>
            </a:br>
            <a:br>
              <a:rPr lang="de-AT" dirty="0"/>
            </a:br>
            <a:r>
              <a:rPr lang="de-AT" dirty="0"/>
              <a:t>Model – Domänenmodell der App; Datenmodell mit Geschäfts- und Validierungslogik</a:t>
            </a:r>
          </a:p>
        </p:txBody>
      </p:sp>
    </p:spTree>
    <p:extLst>
      <p:ext uri="{BB962C8B-B14F-4D97-AF65-F5344CB8AC3E}">
        <p14:creationId xmlns:p14="http://schemas.microsoft.com/office/powerpoint/2010/main" val="11336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EF195-3D64-9C3D-65C2-7F0577863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8739-5E77-9B8D-A383-8D8BE56B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MAUI: </a:t>
            </a:r>
            <a:r>
              <a:rPr lang="de-AT" dirty="0" err="1"/>
              <a:t>Behaviors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744A56-83EB-512B-E91C-ACE7246854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UI-Elemente um wiederverwendbare Logik erweitern</a:t>
            </a:r>
          </a:p>
          <a:p>
            <a:endParaRPr lang="de-DE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334B1F-21F2-6F8E-4AB7-262CAFC59C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13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98BAB3-B55D-DE99-100E-9FF974CCA33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CF6A0F-9390-46CA-4971-C323DD17D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0" y="2561599"/>
            <a:ext cx="5616550" cy="33326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13173AD-31EE-F4A9-4410-E1AA3CCA5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129" y="3429000"/>
            <a:ext cx="5177421" cy="14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14A04-FE9C-3384-A087-CD55F83F6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9DAD4-C966-8AE2-9BFB-DE182861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MAUI: Data Binding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FE5AA4-B384-81D2-5067-464BA34D62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b="1" dirty="0"/>
              <a:t>Synchronisation</a:t>
            </a:r>
            <a:r>
              <a:rPr lang="de-AT" dirty="0"/>
              <a:t>: Bindet UI-Elemente an </a:t>
            </a:r>
            <a:r>
              <a:rPr lang="de-AT" dirty="0" err="1"/>
              <a:t>ViewModel</a:t>
            </a:r>
            <a:r>
              <a:rPr lang="de-AT" dirty="0"/>
              <a:t>-Eigenschaften</a:t>
            </a:r>
          </a:p>
          <a:p>
            <a:r>
              <a:rPr lang="de-AT" b="1" dirty="0"/>
              <a:t>Bindungsmodi</a:t>
            </a:r>
            <a:r>
              <a:rPr lang="de-AT" dirty="0"/>
              <a:t>: </a:t>
            </a:r>
            <a:r>
              <a:rPr lang="de-AT" dirty="0" err="1"/>
              <a:t>One</a:t>
            </a:r>
            <a:r>
              <a:rPr lang="de-AT" dirty="0"/>
              <a:t>-Way vs. </a:t>
            </a:r>
            <a:r>
              <a:rPr lang="de-AT" dirty="0" err="1"/>
              <a:t>Two</a:t>
            </a:r>
            <a:r>
              <a:rPr lang="de-AT" dirty="0"/>
              <a:t>-Way </a:t>
            </a:r>
          </a:p>
          <a:p>
            <a:endParaRPr lang="de-AT" dirty="0"/>
          </a:p>
          <a:p>
            <a:r>
              <a:rPr lang="de-AT" dirty="0"/>
              <a:t>Reduziert </a:t>
            </a:r>
            <a:r>
              <a:rPr lang="de-AT" dirty="0" err="1"/>
              <a:t>Boilerplate</a:t>
            </a:r>
            <a:r>
              <a:rPr lang="de-AT" dirty="0"/>
              <a:t>-Code und verbessert die Wartbarkeit</a:t>
            </a:r>
          </a:p>
          <a:p>
            <a:endParaRPr lang="de-AT" dirty="0"/>
          </a:p>
          <a:p>
            <a:r>
              <a:rPr lang="de-AT" dirty="0"/>
              <a:t>Unterstützt dynamisches Update der UI, wenn sich Daten ändern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D392D6-52EF-03CD-BCDC-CD5D55C11DF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14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AAFA29-20A5-7841-2963-1CEF04EF79F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6BB038-5135-409F-CD75-7FD59662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6" y="5122260"/>
            <a:ext cx="8509791" cy="7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98DCD-7F91-B366-50D5-309D6BC06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63A89-10B0-D8C0-58C3-994EAADD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MAUI: </a:t>
            </a:r>
            <a:r>
              <a:rPr lang="de-AT" dirty="0" err="1"/>
              <a:t>Dependency</a:t>
            </a:r>
            <a:r>
              <a:rPr lang="de-AT" dirty="0"/>
              <a:t> </a:t>
            </a:r>
            <a:r>
              <a:rPr lang="de-AT" dirty="0" err="1"/>
              <a:t>Injection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7178B4-7C0A-E28D-CA24-615A437029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Lose Kopplung zwischen Klassen und verbessert Testbarkeit</a:t>
            </a:r>
          </a:p>
          <a:p>
            <a:endParaRPr lang="de-DE" dirty="0"/>
          </a:p>
          <a:p>
            <a:r>
              <a:rPr lang="de-DE" dirty="0"/>
              <a:t>Unterstützung von unterschiedlichen Lebenszyklen (Singleton, Transient, </a:t>
            </a:r>
            <a:r>
              <a:rPr lang="de-DE" dirty="0" err="1"/>
              <a:t>Scoped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Registrierung von Diensten zentral in der App-Initialisierung (</a:t>
            </a:r>
            <a:r>
              <a:rPr lang="de-DE" dirty="0" err="1"/>
              <a:t>App.xaml.cs</a:t>
            </a:r>
            <a:r>
              <a:rPr lang="de-DE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79FA4D-A13B-C344-058B-9AE56163F5F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15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507D27-45A1-8696-835A-BAE9D583B95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7D937C-C948-89AF-B0B6-E1D65AC4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69" y="5065681"/>
            <a:ext cx="9416555" cy="5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8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E301D-6121-CD4B-4CF1-717960D1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9942A-2C8D-94D9-C99B-6933B102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MAUI: Properties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FAF6B5-70F8-7193-E445-23A740F2C6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Bindable</a:t>
            </a:r>
            <a:r>
              <a:rPr lang="de-DE" dirty="0"/>
              <a:t> Properties - Ermöglichen die Datenbindung in benutzerdefinierten Controls</a:t>
            </a:r>
          </a:p>
          <a:p>
            <a:endParaRPr lang="de-DE" dirty="0"/>
          </a:p>
          <a:p>
            <a:r>
              <a:rPr lang="de-DE" dirty="0"/>
              <a:t>Erleichtern das Erstellen von wiederverwendbaren UI-Komponenten</a:t>
            </a:r>
          </a:p>
          <a:p>
            <a:endParaRPr lang="de-DE" dirty="0"/>
          </a:p>
          <a:p>
            <a:r>
              <a:rPr lang="de-DE" dirty="0"/>
              <a:t>Automatisches Benachrichtigen der UI bei Eigenschaftsänderungen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1FDCB6-B44A-E04D-5ADD-1A7F7454A32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16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73B91F-1829-2D6D-7B76-0D76291A865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135407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97A59-AEF5-2D8A-F4DE-F1416ED1B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1C95F-EE79-1547-77B2-990AE941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MAUI: Shell (Navigation)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1CF687-4EBD-0DEB-B323-B4C9519F02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Vereinheitlicht die Navigationsstruktur in der App</a:t>
            </a:r>
          </a:p>
          <a:p>
            <a:endParaRPr lang="de-DE" dirty="0"/>
          </a:p>
          <a:p>
            <a:r>
              <a:rPr lang="de-DE" dirty="0"/>
              <a:t>Unterstützung von deklarativem Routing und Parameterübergabe</a:t>
            </a:r>
          </a:p>
          <a:p>
            <a:r>
              <a:rPr lang="de-DE" dirty="0"/>
              <a:t>Ermöglicht einfache Verwaltung von </a:t>
            </a:r>
            <a:r>
              <a:rPr lang="de-DE" dirty="0" err="1"/>
              <a:t>Flyout</a:t>
            </a:r>
            <a:r>
              <a:rPr lang="de-DE" dirty="0"/>
              <a:t>-Menüs, Tab-Bar und mehr</a:t>
            </a:r>
          </a:p>
          <a:p>
            <a:r>
              <a:rPr lang="de-DE" dirty="0"/>
              <a:t>Reduziert den Implementierungsaufwand bei komplexen Navigationsszenarien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39A205-C076-0D94-47BA-629F9B15E2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17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0D462E-7963-C69F-EEEF-B0D5714E731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8" name="Grafik 7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CEA0B91C-9833-460B-A8E4-98FE0E655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21768" r="5912" b="17851"/>
          <a:stretch/>
        </p:blipFill>
        <p:spPr>
          <a:xfrm>
            <a:off x="2057399" y="4685774"/>
            <a:ext cx="7631238" cy="16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7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5BE4D-DAF1-1EC2-AF3A-1B46B21D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AB35D-4026-F072-5A70-0301ADAF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MAUI: Components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4FBE96-2BCC-F5AB-63BB-1F1AEEA7A6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Erstellung von wiederverwendbaren Custom Controls zur Erweiterung des UI</a:t>
            </a:r>
          </a:p>
          <a:p>
            <a:endParaRPr lang="de-DE" dirty="0"/>
          </a:p>
          <a:p>
            <a:r>
              <a:rPr lang="de-DE" dirty="0"/>
              <a:t>Nutzung von Standardkomponenten und Anpassung durch Custom Renderer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Integration von Community-Bibliotheken (über </a:t>
            </a:r>
            <a:r>
              <a:rPr lang="de-DE" dirty="0" err="1"/>
              <a:t>NuGet</a:t>
            </a:r>
            <a:r>
              <a:rPr lang="de-DE" dirty="0"/>
              <a:t>) zur Erweiterung der Funktionalität</a:t>
            </a:r>
          </a:p>
          <a:p>
            <a:endParaRPr lang="de-DE" dirty="0"/>
          </a:p>
          <a:p>
            <a:r>
              <a:rPr lang="de-DE" dirty="0"/>
              <a:t>Fokus auf Modularität und Wiederverwendbarkeit in der UI-Gestaltung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FDCCCD-E61D-62C3-1234-DDBCE6862F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18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A1364-E63B-45C9-9D1B-7FD40C70635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989222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61787-2ED8-6E17-D91F-9C7F8778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MAUI: </a:t>
            </a:r>
            <a:r>
              <a:rPr lang="de-AT" dirty="0" err="1"/>
              <a:t>Layouting</a:t>
            </a:r>
            <a:r>
              <a:rPr lang="de-AT" dirty="0"/>
              <a:t>/Pages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29E8F0-CB39-EBFB-A2F9-6AB9FDCDBA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b="1" dirty="0"/>
              <a:t>Layouts</a:t>
            </a:r>
            <a:r>
              <a:rPr lang="de-AT" dirty="0"/>
              <a:t>:</a:t>
            </a:r>
          </a:p>
          <a:p>
            <a:endParaRPr lang="de-AT" dirty="0"/>
          </a:p>
          <a:p>
            <a:endParaRPr lang="de-AT" dirty="0"/>
          </a:p>
          <a:p>
            <a:r>
              <a:rPr lang="de-AT" b="1" dirty="0"/>
              <a:t>Pages</a:t>
            </a:r>
            <a:r>
              <a:rPr lang="de-AT" dirty="0"/>
              <a:t>: </a:t>
            </a:r>
            <a:br>
              <a:rPr lang="de-AT" dirty="0"/>
            </a:br>
            <a:r>
              <a:rPr lang="de-AT" dirty="0" err="1"/>
              <a:t>ContentPage</a:t>
            </a:r>
            <a:r>
              <a:rPr lang="de-AT" dirty="0"/>
              <a:t>, </a:t>
            </a:r>
            <a:r>
              <a:rPr lang="de-AT" dirty="0" err="1"/>
              <a:t>NavigationPage</a:t>
            </a:r>
            <a:r>
              <a:rPr lang="de-AT" dirty="0"/>
              <a:t>, </a:t>
            </a:r>
            <a:r>
              <a:rPr lang="de-AT" dirty="0" err="1"/>
              <a:t>ShellPage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 </a:t>
            </a:r>
          </a:p>
          <a:p>
            <a:r>
              <a:rPr lang="de-AT" dirty="0"/>
              <a:t>Responsive Design Unterstützung</a:t>
            </a:r>
          </a:p>
          <a:p>
            <a:r>
              <a:rPr lang="de-AT" dirty="0"/>
              <a:t>Einfache Navigation und Wiederverwendbarkeit von UI-Komponenten</a:t>
            </a:r>
          </a:p>
          <a:p>
            <a:r>
              <a:rPr lang="de-AT" dirty="0"/>
              <a:t>Trennung von Layout und Logik für eine klare Struktur der App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0A501F-D2F7-4372-C56B-C26AFBB0E0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19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15495F-9A0F-8D3D-22FD-1CAD833B755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pic>
        <p:nvPicPr>
          <p:cNvPr id="3074" name="Picture 2" descr="Layouts - .NET MAUI | Microsoft Learn">
            <a:extLst>
              <a:ext uri="{FF2B5EF4-FFF2-40B4-BE49-F238E27FC236}">
                <a16:creationId xmlns:a16="http://schemas.microsoft.com/office/drawing/2014/main" id="{5037A4BD-8B84-CFCD-A7CC-6F2B7DF7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48" y="1491915"/>
            <a:ext cx="5489150" cy="21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1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9021-6A79-60FD-B106-7D35354E6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92D0F1E-6F89-0498-9CBE-CA20C09C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Hintergrund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CC5C45-2B34-686F-5F86-E9A6A06DEC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Offizielle Veröffentlichung durch MS (2000)</a:t>
            </a:r>
          </a:p>
          <a:p>
            <a:endParaRPr lang="de-AT" dirty="0"/>
          </a:p>
          <a:p>
            <a:r>
              <a:rPr lang="de-AT" dirty="0"/>
              <a:t>Vor 2020 .NET Core; aktuell: .NET 9/10</a:t>
            </a:r>
            <a:br>
              <a:rPr lang="de-AT" dirty="0"/>
            </a:br>
            <a:endParaRPr lang="de-AT" dirty="0"/>
          </a:p>
          <a:p>
            <a:r>
              <a:rPr lang="de-AT" dirty="0"/>
              <a:t>Freie/quellenoffene Software-Plattform (.NET System)</a:t>
            </a:r>
          </a:p>
          <a:p>
            <a:endParaRPr lang="de-AT" dirty="0"/>
          </a:p>
          <a:p>
            <a:r>
              <a:rPr lang="de-AT" dirty="0"/>
              <a:t>C# bzw. VB.NET gängigste Programmiersprachen</a:t>
            </a:r>
          </a:p>
          <a:p>
            <a:endParaRPr lang="de-AT" dirty="0"/>
          </a:p>
          <a:p>
            <a:r>
              <a:rPr lang="de-AT" dirty="0"/>
              <a:t>Vielseitige Einsatzmöglichkeiten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6E4F7E9-D82A-607E-4C15-77D477F633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F7CE700C-8C25-5E9E-089C-B0B4B2357D1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FECDCF-11F4-46D1-ABDB-3CA1BB8DFE45}" type="datetime1">
              <a:rPr lang="de-DE" smtClean="0"/>
              <a:pPr/>
              <a:t>12.06.2025</a:t>
            </a:fld>
            <a:endParaRPr lang="de-D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998E66-C1A7-5589-73A9-BFB29EB0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031" y="1487025"/>
            <a:ext cx="2488579" cy="23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8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BB365-0418-65EC-5610-0BA2EEA8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4B332-04C2-FF5B-F97D-49E45E59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MAUI: Essentials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547D1D-69A3-01B9-5A2D-2E8C5882C3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Einheitliche API für den Zugriff auf native Gerätefunktionen</a:t>
            </a:r>
          </a:p>
          <a:p>
            <a:endParaRPr lang="de-DE" dirty="0"/>
          </a:p>
          <a:p>
            <a:r>
              <a:rPr lang="de-DE" dirty="0"/>
              <a:t>Unterstützung für Kamera, GPS, Akku, Sensoren und mehr</a:t>
            </a:r>
          </a:p>
          <a:p>
            <a:endParaRPr lang="de-DE" dirty="0"/>
          </a:p>
          <a:p>
            <a:r>
              <a:rPr lang="de-DE" dirty="0"/>
              <a:t>Kein plattformabhängiger Code nötig</a:t>
            </a:r>
          </a:p>
          <a:p>
            <a:endParaRPr lang="de-DE" dirty="0"/>
          </a:p>
          <a:p>
            <a:r>
              <a:rPr lang="de-DE" dirty="0"/>
              <a:t>Standortabfrage z.B.: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en-US" dirty="0"/>
              <a:t>var location = await </a:t>
            </a:r>
            <a:r>
              <a:rPr lang="en-US" dirty="0" err="1"/>
              <a:t>Geolocation.GetLastKnownLocationAsync</a:t>
            </a:r>
            <a:r>
              <a:rPr lang="en-US" dirty="0"/>
              <a:t>();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FBAA74-83DE-B7E8-A7B5-12769E3CA1A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20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A73795-CD86-0BAE-CC1B-6E205BEDC8F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385413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8F12B-25CC-E307-E642-0212EE35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Nützliche Links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9FC3F6-35FA-5315-DB60-23D54271A7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>
                <a:hlinkClick r:id="rId2"/>
              </a:rPr>
              <a:t>https://dotnet.microsoft.com/en-us/learn</a:t>
            </a:r>
          </a:p>
          <a:p>
            <a:r>
              <a:rPr lang="de-AT" dirty="0">
                <a:hlinkClick r:id="rId2"/>
              </a:rPr>
              <a:t>https://learn.microsoft.com/de-de/dotnet/core/introduction</a:t>
            </a:r>
          </a:p>
          <a:p>
            <a:r>
              <a:rPr lang="de-AT" dirty="0">
                <a:hlinkClick r:id="rId2"/>
              </a:rPr>
              <a:t>https://learn.microsoft.com/de-de/dotnet/maui/?view=net-maui-9.0</a:t>
            </a:r>
          </a:p>
          <a:p>
            <a:r>
              <a:rPr lang="de-AT" dirty="0">
                <a:hlinkClick r:id="rId2"/>
              </a:rPr>
              <a:t>https://learn.microsoft.com/de-de/dotnet/csharp/</a:t>
            </a:r>
          </a:p>
          <a:p>
            <a:r>
              <a:rPr lang="de-AT" dirty="0">
                <a:hlinkClick r:id="rId2"/>
              </a:rPr>
              <a:t>https://www.it-schulungen.com/wir-ueber-uns/wissensblog/was-ist-net-maui-9-das-plattformuebergreifende-ui-framework-im-detail.html</a:t>
            </a:r>
          </a:p>
          <a:p>
            <a:endParaRPr lang="de-AT" dirty="0">
              <a:hlinkClick r:id="rId2"/>
            </a:endParaRPr>
          </a:p>
          <a:p>
            <a:endParaRPr lang="de-AT" dirty="0">
              <a:hlinkClick r:id="rId2"/>
            </a:endParaRP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22D67F-8203-967B-699B-A74CED6041F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21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94DDA6-01A4-12AA-4416-D42F1D16B52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283411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0DCA71F-E98D-D165-D69C-C0787410C60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0"/>
            <a:ext cx="8662989" cy="487293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Foliennummernplatzhalter 5" hidden="1">
            <a:extLst>
              <a:ext uri="{FF2B5EF4-FFF2-40B4-BE49-F238E27FC236}">
                <a16:creationId xmlns:a16="http://schemas.microsoft.com/office/drawing/2014/main" id="{B3980EFC-E35E-57BD-3F03-A1689002B71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F0C01FE-33F2-48FE-ABF3-A309D39FFCED}" type="slidenum">
              <a:rPr lang="de-AT" noProof="0" smtClean="0"/>
              <a:pPr>
                <a:spcAft>
                  <a:spcPts val="600"/>
                </a:spcAft>
              </a:pPr>
              <a:t>22</a:t>
            </a:fld>
            <a:endParaRPr lang="de-AT" noProof="0"/>
          </a:p>
        </p:txBody>
      </p:sp>
      <p:sp>
        <p:nvSpPr>
          <p:cNvPr id="7" name="Datumsplatzhalter 6" hidden="1">
            <a:extLst>
              <a:ext uri="{FF2B5EF4-FFF2-40B4-BE49-F238E27FC236}">
                <a16:creationId xmlns:a16="http://schemas.microsoft.com/office/drawing/2014/main" id="{A4DADD06-E64A-BF25-C1F6-FDA88CA7984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F343358-A5F5-489C-8189-5A633CFDE27F}" type="datetime1">
              <a:rPr lang="de-AT" noProof="0" smtClean="0"/>
              <a:pPr>
                <a:spcAft>
                  <a:spcPts val="600"/>
                </a:spcAft>
              </a:pPr>
              <a:t>12.06.2025</a:t>
            </a:fld>
            <a:endParaRPr lang="de-AT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2C9549B-B7EC-9094-5434-EA277B4E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867" y="5384298"/>
            <a:ext cx="10442006" cy="1325563"/>
          </a:xfrm>
        </p:spPr>
        <p:txBody>
          <a:bodyPr/>
          <a:lstStyle/>
          <a:p>
            <a:r>
              <a:rPr lang="de-AT" dirty="0" err="1"/>
              <a:t>Let‘s</a:t>
            </a:r>
            <a:r>
              <a:rPr lang="de-AT" dirty="0"/>
              <a:t> </a:t>
            </a:r>
            <a:r>
              <a:rPr lang="de-AT" dirty="0" err="1"/>
              <a:t>start</a:t>
            </a:r>
            <a:r>
              <a:rPr lang="de-AT" dirty="0"/>
              <a:t> </a:t>
            </a:r>
            <a:r>
              <a:rPr lang="de-AT" dirty="0" err="1"/>
              <a:t>coding</a:t>
            </a:r>
            <a:r>
              <a:rPr lang="de-AT" dirty="0"/>
              <a:t> </a:t>
            </a:r>
            <a:r>
              <a:rPr lang="de-AT" dirty="0" err="1"/>
              <a:t>now</a:t>
            </a:r>
            <a:r>
              <a:rPr lang="de-AT" dirty="0"/>
              <a:t> … </a:t>
            </a:r>
            <a:r>
              <a:rPr lang="de-AT" dirty="0" err="1">
                <a:hlinkClick r:id="rId3" action="ppaction://progr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Weather</a:t>
            </a:r>
            <a:r>
              <a:rPr lang="de-AT" dirty="0">
                <a:hlinkClick r:id="rId3" action="ppaction://progr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-App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D6F7B5-0E85-02B5-411E-EC74B4D0A1BC}"/>
              </a:ext>
            </a:extLst>
          </p:cNvPr>
          <p:cNvSpPr txBox="1"/>
          <p:nvPr/>
        </p:nvSpPr>
        <p:spPr>
          <a:xfrm>
            <a:off x="8663009" y="1771650"/>
            <a:ext cx="313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Für Visual Code:</a:t>
            </a:r>
            <a:br>
              <a:rPr lang="de-AT" dirty="0"/>
            </a:br>
            <a:br>
              <a:rPr lang="de-AT" dirty="0"/>
            </a:br>
            <a:r>
              <a:rPr lang="de-AT" dirty="0">
                <a:solidFill>
                  <a:srgbClr val="FF0000"/>
                </a:solidFill>
              </a:rPr>
              <a:t>Extension .MAUI installieren</a:t>
            </a:r>
          </a:p>
        </p:txBody>
      </p:sp>
    </p:spTree>
    <p:extLst>
      <p:ext uri="{BB962C8B-B14F-4D97-AF65-F5344CB8AC3E}">
        <p14:creationId xmlns:p14="http://schemas.microsoft.com/office/powerpoint/2010/main" val="2109787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3B3F6B3-17CF-45C2-B17F-6E178B54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69" y="2937541"/>
            <a:ext cx="10560480" cy="884461"/>
          </a:xfrm>
        </p:spPr>
        <p:txBody>
          <a:bodyPr/>
          <a:lstStyle/>
          <a:p>
            <a:r>
              <a:rPr lang="de-AT" dirty="0"/>
              <a:t>Danke fürs </a:t>
            </a:r>
            <a:br>
              <a:rPr lang="de-AT" dirty="0"/>
            </a:br>
            <a:r>
              <a:rPr lang="de-AT" dirty="0"/>
              <a:t>Zuhören!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2DFD3024-4330-49E5-B793-17F2C3859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69" y="3822002"/>
            <a:ext cx="10560479" cy="1368152"/>
          </a:xfrm>
        </p:spPr>
        <p:txBody>
          <a:bodyPr/>
          <a:lstStyle/>
          <a:p>
            <a:r>
              <a:rPr lang="de-AT" dirty="0"/>
              <a:t>… und Fortsetzung folgt im 3. Semester </a:t>
            </a:r>
            <a:r>
              <a:rPr lang="de-AT" dirty="0">
                <a:sym typeface="Wingdings" panose="05000000000000000000" pitchFamily="2" charset="2"/>
              </a:rPr>
              <a:t></a:t>
            </a:r>
            <a:r>
              <a:rPr lang="de-AT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17E85E-E292-43E6-B6F3-B4F36A7E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76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3831E83-943C-42D9-873B-AAED91B4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</a:t>
            </a:r>
            <a:r>
              <a:rPr lang="de-AT" dirty="0" err="1"/>
              <a:t>Ecosystem</a:t>
            </a: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1189E7-FEBE-4210-AE5F-27010A95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115EE2D-B340-430F-A279-3920579F8C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4E72304-84F1-48AC-8C49-0D475CA16CF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FECDCF-11F4-46D1-ABDB-3CA1BB8DFE45}" type="datetime1">
              <a:rPr lang="de-DE" smtClean="0"/>
              <a:pPr/>
              <a:t>12.06.2025</a:t>
            </a:fld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502295-65DE-DDB1-8083-4DAD466E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1" y="1465784"/>
            <a:ext cx="9311316" cy="47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2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089F0-4D04-AECE-D9D9-860B64E98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Exkurs: Programmiersprache C#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ED88AD-5372-C656-BC80-C7085DACCF0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4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1BCCC8-1D97-2252-C05C-8A79CC5FD34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D504FB2A-3F75-7B2E-033B-C5C14CDB8C6F}"/>
              </a:ext>
            </a:extLst>
          </p:cNvPr>
          <p:cNvSpPr txBox="1">
            <a:spLocks/>
          </p:cNvSpPr>
          <p:nvPr/>
        </p:nvSpPr>
        <p:spPr>
          <a:xfrm>
            <a:off x="303330" y="1917299"/>
            <a:ext cx="10442006" cy="4148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1950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rgbClr val="7C83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rgbClr val="7C83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7550" indent="-1873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rgbClr val="7C83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4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rgbClr val="7C83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Moderne, objektorientierte Sprache von Microsoft</a:t>
            </a:r>
          </a:p>
          <a:p>
            <a:endParaRPr lang="de-AT" dirty="0"/>
          </a:p>
          <a:p>
            <a:r>
              <a:rPr lang="de-AT" dirty="0"/>
              <a:t>Starke Typisierung, elegante Syntax, nahtlose .NET-Integration</a:t>
            </a:r>
          </a:p>
          <a:p>
            <a:endParaRPr lang="de-AT" dirty="0"/>
          </a:p>
          <a:p>
            <a:r>
              <a:rPr lang="de-AT" dirty="0"/>
              <a:t>Unterstützt moderne Features wie LINQ, Lambda-Ausdrücke und </a:t>
            </a:r>
            <a:r>
              <a:rPr lang="de-AT" dirty="0" err="1"/>
              <a:t>async</a:t>
            </a:r>
            <a:r>
              <a:rPr lang="de-AT" dirty="0"/>
              <a:t>/</a:t>
            </a:r>
            <a:r>
              <a:rPr lang="de-AT" dirty="0" err="1"/>
              <a:t>await</a:t>
            </a:r>
            <a:endParaRPr lang="de-AT" dirty="0"/>
          </a:p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dirty="0"/>
              <a:t>Code-Bsp.: </a:t>
            </a:r>
          </a:p>
          <a:p>
            <a:endParaRPr lang="de-AT" dirty="0"/>
          </a:p>
        </p:txBody>
      </p:sp>
      <p:pic>
        <p:nvPicPr>
          <p:cNvPr id="3075" name="Picture 3" descr="C# Arrays einfach erklärt [mit Video] ✓ Inklusive Praxisbeispiel">
            <a:extLst>
              <a:ext uri="{FF2B5EF4-FFF2-40B4-BE49-F238E27FC236}">
                <a16:creationId xmlns:a16="http://schemas.microsoft.com/office/drawing/2014/main" id="{71C730BB-849A-82DD-0456-882035B9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76" y="4632565"/>
            <a:ext cx="3722494" cy="198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2923A-B9F5-C709-496F-CA7D0C59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ASP.NET Core </a:t>
            </a:r>
            <a:r>
              <a:rPr lang="de-AT" dirty="0" err="1"/>
              <a:t>Blazor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2347E9-F320-E92B-1668-23AAF1BC9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.NET-Front-End-Webframework</a:t>
            </a:r>
          </a:p>
          <a:p>
            <a:r>
              <a:rPr lang="de-DE" dirty="0"/>
              <a:t>Entwickle interaktive Webanwendungen in reinem C# – ohne JavaScript</a:t>
            </a:r>
            <a:endParaRPr lang="de-AT" dirty="0"/>
          </a:p>
          <a:p>
            <a:r>
              <a:rPr lang="de-AT" dirty="0"/>
              <a:t>2 Varianten</a:t>
            </a:r>
          </a:p>
          <a:p>
            <a:pPr lvl="1"/>
            <a:r>
              <a:rPr lang="de-DE" dirty="0" err="1"/>
              <a:t>Blazor</a:t>
            </a:r>
            <a:r>
              <a:rPr lang="de-DE" dirty="0"/>
              <a:t> </a:t>
            </a:r>
            <a:r>
              <a:rPr lang="de-DE" dirty="0" err="1"/>
              <a:t>WebAssembly</a:t>
            </a:r>
            <a:r>
              <a:rPr lang="de-DE" dirty="0"/>
              <a:t>: Führt C#-Code direkt im Browser aus</a:t>
            </a:r>
          </a:p>
          <a:p>
            <a:pPr lvl="1"/>
            <a:r>
              <a:rPr lang="de-DE" dirty="0" err="1"/>
              <a:t>Blazor</a:t>
            </a:r>
            <a:r>
              <a:rPr lang="de-DE" dirty="0"/>
              <a:t> Server: Nutzt eine persistente Verbindung für serverzentrierte Logik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Vorteile:</a:t>
            </a:r>
          </a:p>
          <a:p>
            <a:pPr lvl="1"/>
            <a:r>
              <a:rPr lang="de-DE" dirty="0"/>
              <a:t>Einheitliche Codebasis für Front- und Backend</a:t>
            </a:r>
          </a:p>
          <a:p>
            <a:pPr lvl="1"/>
            <a:r>
              <a:rPr lang="de-DE" dirty="0"/>
              <a:t>Erhöhte Entwicklerproduktivität und Wiederverwendbarkeit von Code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2C25FA-6B78-B5CC-69C5-74778188A8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AT" noProof="0" smtClean="0"/>
              <a:pPr/>
              <a:t>5</a:t>
            </a:fld>
            <a:endParaRPr lang="de-AT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90F980-7792-C3C8-E50E-22D5FB04921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AT" noProof="0" smtClean="0"/>
              <a:pPr/>
              <a:t>12.06.2025</a:t>
            </a:fld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7109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97641-3E71-ED97-CF0B-4EF92C6E5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EF5B222-781A-CE39-4BF2-80C28F52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– Anwendungsfelder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7B01C14-9825-E426-8219-F64C93528D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628DCD0A-920F-107F-420F-8EE37336FB4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FECDCF-11F4-46D1-ABDB-3CA1BB8DFE45}" type="datetime1">
              <a:rPr lang="de-DE" smtClean="0"/>
              <a:pPr/>
              <a:t>12.06.2025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0C8798-9DCD-C16D-1C93-917FC2EC5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63" y="2137410"/>
            <a:ext cx="11242074" cy="317117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9B57C78-E8E9-37A1-F6E7-D79CBD3D523F}"/>
              </a:ext>
            </a:extLst>
          </p:cNvPr>
          <p:cNvSpPr/>
          <p:nvPr/>
        </p:nvSpPr>
        <p:spPr>
          <a:xfrm>
            <a:off x="3268980" y="2137410"/>
            <a:ext cx="2827020" cy="15887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Folienzoom 7">
                <a:extLst>
                  <a:ext uri="{FF2B5EF4-FFF2-40B4-BE49-F238E27FC236}">
                    <a16:creationId xmlns:a16="http://schemas.microsoft.com/office/drawing/2014/main" id="{6A3F7C84-85F2-C011-71B5-E323406495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3371467"/>
                  </p:ext>
                </p:extLst>
              </p:nvPr>
            </p:nvGraphicFramePr>
            <p:xfrm rot="7027248" flipV="1">
              <a:off x="5772834" y="2345917"/>
              <a:ext cx="83136" cy="46764"/>
            </p:xfrm>
            <a:graphic>
              <a:graphicData uri="http://schemas.microsoft.com/office/powerpoint/2016/slidezoom">
                <pslz:sldZm>
                  <pslz:sldZmObj sldId="321" cId="2403388944">
                    <pslz:zmPr id="{2788CD95-D494-4CC5-9DA6-32F27ABC660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7027248" flipV="1">
                          <a:off x="0" y="0"/>
                          <a:ext cx="83136" cy="4676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Folienzoom 7">
                <a:extLst>
                  <a:ext uri="{FF2B5EF4-FFF2-40B4-BE49-F238E27FC236}">
                    <a16:creationId xmlns:a16="http://schemas.microsoft.com/office/drawing/2014/main" id="{6A3F7C84-85F2-C011-71B5-E323406495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7027248" flipV="1">
                <a:off x="5772834" y="2345917"/>
                <a:ext cx="83136" cy="4676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2F7D36BD-7FFC-164C-6A08-DED9CC4B3BF3}"/>
              </a:ext>
            </a:extLst>
          </p:cNvPr>
          <p:cNvSpPr txBox="1"/>
          <p:nvPr/>
        </p:nvSpPr>
        <p:spPr>
          <a:xfrm>
            <a:off x="474963" y="54928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hlinkClick r:id="rId6"/>
              </a:rPr>
              <a:t>https://dotnet.microsoft.com/en-us/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028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426BE5D-63E6-F875-FEA4-6F76ED960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598" y="4843938"/>
            <a:ext cx="10560479" cy="1368152"/>
          </a:xfrm>
        </p:spPr>
        <p:txBody>
          <a:bodyPr/>
          <a:lstStyle/>
          <a:p>
            <a:endParaRPr lang="de-AT" dirty="0"/>
          </a:p>
          <a:p>
            <a:r>
              <a:rPr lang="de-AT" dirty="0"/>
              <a:t>Native Mobile &amp; Desktop-App Entwicklung</a:t>
            </a:r>
          </a:p>
        </p:txBody>
      </p:sp>
      <p:pic>
        <p:nvPicPr>
          <p:cNvPr id="3074" name="Picture 2" descr="NET MAUI Error &amp; Performance Monitoring | Sentry">
            <a:extLst>
              <a:ext uri="{FF2B5EF4-FFF2-40B4-BE49-F238E27FC236}">
                <a16:creationId xmlns:a16="http://schemas.microsoft.com/office/drawing/2014/main" id="{B1898787-547E-79ED-2440-E072123B3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05" y="1177871"/>
            <a:ext cx="3469297" cy="34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8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E4AEC-470F-06B5-85A8-5138DF654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EA5C4C8-0A51-FD25-2C91-95E01521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040648-7A8E-E947-B737-D18D70C1AC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Erlaubt die Entwicklung nativer Apps für Android, iOS, Windows und </a:t>
            </a:r>
            <a:r>
              <a:rPr lang="de-DE" dirty="0" err="1"/>
              <a:t>macOS</a:t>
            </a:r>
            <a:r>
              <a:rPr lang="de-DE" dirty="0"/>
              <a:t> mit einer einzigen Codebasis</a:t>
            </a:r>
          </a:p>
          <a:p>
            <a:endParaRPr lang="de-DE" dirty="0"/>
          </a:p>
          <a:p>
            <a:r>
              <a:rPr lang="de-DE" dirty="0"/>
              <a:t>Trennung von UI (XAML) und Geschäftslogik (C#) </a:t>
            </a:r>
            <a:br>
              <a:rPr lang="de-DE" dirty="0"/>
            </a:br>
            <a:r>
              <a:rPr lang="de-DE" dirty="0"/>
              <a:t>für bessere Wartbarkeit</a:t>
            </a:r>
          </a:p>
          <a:p>
            <a:r>
              <a:rPr lang="de-DE" dirty="0"/>
              <a:t>Konsistente Benutzererfahrung über alle Geräte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1CFC53B-C10C-B6A6-F315-641FAFA87E6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D6FB0B3B-28B7-90F9-1889-2F3A4A7B590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FECDCF-11F4-46D1-ABDB-3CA1BB8DFE45}" type="datetime1">
              <a:rPr lang="de-DE" smtClean="0"/>
              <a:pPr/>
              <a:t>12.06.2025</a:t>
            </a:fld>
            <a:endParaRPr lang="de-DE"/>
          </a:p>
        </p:txBody>
      </p:sp>
      <p:pic>
        <p:nvPicPr>
          <p:cNvPr id="4099" name="Picture 3" descr="Was ist .NET MAUI? - .NET MAUI | Microsoft Learn">
            <a:extLst>
              <a:ext uri="{FF2B5EF4-FFF2-40B4-BE49-F238E27FC236}">
                <a16:creationId xmlns:a16="http://schemas.microsoft.com/office/drawing/2014/main" id="{40F921F8-BA0B-1FAB-EF48-AE6C4A18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15" y="3048000"/>
            <a:ext cx="4611501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9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D621B-84F5-CB32-7229-8120D71F8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E979548-98CA-B6AC-99E7-4E874DB7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.NET MAUI – XAML Designsprache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39C35A-44E5-4C04-AA8C-4BCEF7F9A0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Definierung des visuellen Inhalts einer Seite</a:t>
            </a:r>
          </a:p>
          <a:p>
            <a:endParaRPr lang="de-AT" dirty="0"/>
          </a:p>
          <a:p>
            <a:r>
              <a:rPr lang="de-AT" dirty="0"/>
              <a:t>C#- </a:t>
            </a:r>
            <a:r>
              <a:rPr lang="de-AT" dirty="0" err="1"/>
              <a:t>CodeBehind</a:t>
            </a:r>
            <a:r>
              <a:rPr lang="de-AT" dirty="0"/>
              <a:t>-Datei (.</a:t>
            </a:r>
            <a:r>
              <a:rPr lang="de-AT" dirty="0" err="1"/>
              <a:t>cs</a:t>
            </a:r>
            <a:r>
              <a:rPr lang="de-AT" dirty="0"/>
              <a:t>) im Hintergrund (Code-Unterstützung)</a:t>
            </a:r>
          </a:p>
          <a:p>
            <a:endParaRPr lang="de-AT" dirty="0"/>
          </a:p>
          <a:p>
            <a:pPr marL="0" indent="0">
              <a:buNone/>
            </a:pPr>
            <a:br>
              <a:rPr lang="de-AT" dirty="0"/>
            </a:b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686F286-1006-1F02-37F6-7CE5EC5C254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48CB97F-43AA-9CFD-26A0-BFB94DFD76E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FECDCF-11F4-46D1-ABDB-3CA1BB8DFE45}" type="datetime1">
              <a:rPr lang="de-DE" smtClean="0"/>
              <a:pPr/>
              <a:t>12.06.2025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790E25-D4D5-553C-280A-38E6AC3BF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501" y="3790354"/>
            <a:ext cx="4681128" cy="21612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DD1005B-254C-2F4B-57CE-61A659FE9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5" y="4396401"/>
            <a:ext cx="6477765" cy="12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1462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Fachhochschu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5096"/>
      </a:accent2>
      <a:accent3>
        <a:srgbClr val="BCBCBC"/>
      </a:accent3>
      <a:accent4>
        <a:srgbClr val="595959"/>
      </a:accent4>
      <a:accent5>
        <a:srgbClr val="BFBFBF"/>
      </a:accent5>
      <a:accent6>
        <a:srgbClr val="8DB3E2"/>
      </a:accent6>
      <a:hlink>
        <a:srgbClr val="0000FF"/>
      </a:hlink>
      <a:folHlink>
        <a:srgbClr val="800080"/>
      </a:folHlink>
    </a:clrScheme>
    <a:fontScheme name="FH St. Pölten_PPT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096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idnight">
  <a:themeElements>
    <a:clrScheme name="Charcoal by APW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74151"/>
      </a:accent1>
      <a:accent2>
        <a:srgbClr val="6B7280"/>
      </a:accent2>
      <a:accent3>
        <a:srgbClr val="9CA3AF"/>
      </a:accent3>
      <a:accent4>
        <a:srgbClr val="F3F4F6"/>
      </a:accent4>
      <a:accent5>
        <a:srgbClr val="22D3EE"/>
      </a:accent5>
      <a:accent6>
        <a:srgbClr val="6E7889"/>
      </a:accent6>
      <a:hlink>
        <a:srgbClr val="467886"/>
      </a:hlink>
      <a:folHlink>
        <a:srgbClr val="96607D"/>
      </a:folHlink>
    </a:clrScheme>
    <a:fontScheme name="Custom 9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E64827F-0E39-4DCF-B5F2-3070EEE238E5}">
  <we:reference id="wa200005566" version="3.0.0.2" store="de-DE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E6BB26DCD44B4D9C30D829B3C1FB01" ma:contentTypeVersion="5" ma:contentTypeDescription="Ein neues Dokument erstellen." ma:contentTypeScope="" ma:versionID="96d7136bd5ccb69c927570d4fee41d90">
  <xsd:schema xmlns:xsd="http://www.w3.org/2001/XMLSchema" xmlns:xs="http://www.w3.org/2001/XMLSchema" xmlns:p="http://schemas.microsoft.com/office/2006/metadata/properties" xmlns:ns2="68e5096c-71ed-47fc-bec9-ad24c088144c" xmlns:ns3="http://schemas.microsoft.com/sharepoint/v4" xmlns:ns4="87e64832-98cb-4ba9-b26f-8c61b2f5fd23" targetNamespace="http://schemas.microsoft.com/office/2006/metadata/properties" ma:root="true" ma:fieldsID="4d587461fa7ce8b6a588d1fdcb12760c" ns2:_="" ns3:_="" ns4:_="">
    <xsd:import namespace="68e5096c-71ed-47fc-bec9-ad24c088144c"/>
    <xsd:import namespace="http://schemas.microsoft.com/sharepoint/v4"/>
    <xsd:import namespace="87e64832-98cb-4ba9-b26f-8c61b2f5fd23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3:IconOverlay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5096c-71ed-47fc-bec9-ad24c088144c" elementFormDefault="qualified">
    <xsd:import namespace="http://schemas.microsoft.com/office/2006/documentManagement/types"/>
    <xsd:import namespace="http://schemas.microsoft.com/office/infopath/2007/PartnerControls"/>
    <xsd:element name="Kategorie" ma:index="6" nillable="true" ma:displayName="Kategorie" ma:list="{8c65f95f-5686-45b5-a64c-20868ce2b846}" ma:internalName="Kategori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64832-98cb-4ba9-b26f-8c61b2f5fd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68e5096c-71ed-47fc-bec9-ad24c088144c" xsi:nil="true"/>
    <IconOverlay xmlns="http://schemas.microsoft.com/sharepoint/v4" xsi:nil="true"/>
  </documentManagement>
</p:properties>
</file>

<file path=customXml/item4.xml><?xml version="1.0" encoding="utf-8"?>
<?mso-contentType ?>
<SharedContentType xmlns="Microsoft.SharePoint.Taxonomy.ContentTypeSync" SourceId="cff0439b-19da-4279-b27a-772bc6e63f9d" ContentTypeId="0x01" PreviousValue="false"/>
</file>

<file path=customXml/itemProps1.xml><?xml version="1.0" encoding="utf-8"?>
<ds:datastoreItem xmlns:ds="http://schemas.openxmlformats.org/officeDocument/2006/customXml" ds:itemID="{3E767AEE-4263-46EE-A182-58DAAEAE5568}">
  <ds:schemaRefs>
    <ds:schemaRef ds:uri="68e5096c-71ed-47fc-bec9-ad24c088144c"/>
    <ds:schemaRef ds:uri="87e64832-98cb-4ba9-b26f-8c61b2f5fd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699012-4194-40B3-8A4D-955F35DEC1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0A7B20-5A81-49E6-BB93-52F026C65F00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7e64832-98cb-4ba9-b26f-8c61b2f5fd23"/>
    <ds:schemaRef ds:uri="http://schemas.microsoft.com/sharepoint/v4"/>
    <ds:schemaRef ds:uri="68e5096c-71ed-47fc-bec9-ad24c088144c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38305F4E-7E7E-414D-9039-EF72A3E925CA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Breitbild</PresentationFormat>
  <Paragraphs>179</Paragraphs>
  <Slides>23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Larissa</vt:lpstr>
      <vt:lpstr>Midnight</vt:lpstr>
      <vt:lpstr>Einführung</vt:lpstr>
      <vt:lpstr>.NET Hintergrund</vt:lpstr>
      <vt:lpstr>.NET Ecosystem</vt:lpstr>
      <vt:lpstr>.NET Exkurs: Programmiersprache C#</vt:lpstr>
      <vt:lpstr>ASP.NET Core Blazor</vt:lpstr>
      <vt:lpstr>.NET – Anwendungsfelder</vt:lpstr>
      <vt:lpstr>PowerPoint-Präsentation</vt:lpstr>
      <vt:lpstr>.NET MAUI</vt:lpstr>
      <vt:lpstr>.NET MAUI – XAML Designsprache</vt:lpstr>
      <vt:lpstr>.NET MAUI  Grundlagen</vt:lpstr>
      <vt:lpstr>.NET MAUI: Life-Cycle</vt:lpstr>
      <vt:lpstr>.NET MAUI: MVVM pattern</vt:lpstr>
      <vt:lpstr>.NET MAUI: Behaviors</vt:lpstr>
      <vt:lpstr>.NET MAUI: Data Binding</vt:lpstr>
      <vt:lpstr>.NET MAUI: Dependency Injection</vt:lpstr>
      <vt:lpstr>.NET MAUI: Properties</vt:lpstr>
      <vt:lpstr>.NET MAUI: Shell (Navigation)</vt:lpstr>
      <vt:lpstr>.NET MAUI: Components</vt:lpstr>
      <vt:lpstr>.NET MAUI: Layouting/Pages</vt:lpstr>
      <vt:lpstr>.NET MAUI: Essentials</vt:lpstr>
      <vt:lpstr>Nützliche Links</vt:lpstr>
      <vt:lpstr>Let‘s start coding now … Weather-App</vt:lpstr>
      <vt:lpstr>Danke fürs  Zuhören!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</dc:creator>
  <cp:lastModifiedBy>Andi Kaiser</cp:lastModifiedBy>
  <cp:revision>16</cp:revision>
  <cp:lastPrinted>2022-04-27T09:18:16Z</cp:lastPrinted>
  <dcterms:created xsi:type="dcterms:W3CDTF">2015-03-18T21:46:42Z</dcterms:created>
  <dcterms:modified xsi:type="dcterms:W3CDTF">2025-06-12T19:49:30Z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0x0101000CE6BB26DCD44B4D9C30D829B3C1FB01</vt:lpwstr>
  </property>
</Properties>
</file>